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8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528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B938-FE75-46C9-9791-F6E7FB67615D}" type="datetimeFigureOut">
              <a:rPr lang="pl-PL" smtClean="0"/>
              <a:pPr/>
              <a:t>20.03.2024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804-1A39-4E59-869F-2A8733D1A7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54378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B938-FE75-46C9-9791-F6E7FB67615D}" type="datetimeFigureOut">
              <a:rPr lang="pl-PL" smtClean="0"/>
              <a:pPr/>
              <a:t>20.03.2024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804-1A39-4E59-869F-2A8733D1A7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48228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B938-FE75-46C9-9791-F6E7FB67615D}" type="datetimeFigureOut">
              <a:rPr lang="pl-PL" smtClean="0"/>
              <a:pPr/>
              <a:t>20.03.2024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804-1A39-4E59-869F-2A8733D1A7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732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B938-FE75-46C9-9791-F6E7FB67615D}" type="datetimeFigureOut">
              <a:rPr lang="pl-PL" smtClean="0"/>
              <a:pPr/>
              <a:t>20.03.2024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804-1A39-4E59-869F-2A8733D1A7C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790611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B938-FE75-46C9-9791-F6E7FB67615D}" type="datetimeFigureOut">
              <a:rPr lang="pl-PL" smtClean="0"/>
              <a:pPr/>
              <a:t>20.03.2024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804-1A39-4E59-869F-2A8733D1A7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07258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B938-FE75-46C9-9791-F6E7FB67615D}" type="datetimeFigureOut">
              <a:rPr lang="pl-PL" smtClean="0"/>
              <a:pPr/>
              <a:t>20.03.2024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804-1A39-4E59-869F-2A8733D1A7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16533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B938-FE75-46C9-9791-F6E7FB67615D}" type="datetimeFigureOut">
              <a:rPr lang="pl-PL" smtClean="0"/>
              <a:pPr/>
              <a:t>20.03.2024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804-1A39-4E59-869F-2A8733D1A7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67228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B938-FE75-46C9-9791-F6E7FB67615D}" type="datetimeFigureOut">
              <a:rPr lang="pl-PL" smtClean="0"/>
              <a:pPr/>
              <a:t>20.03.2024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804-1A39-4E59-869F-2A8733D1A7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46554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B938-FE75-46C9-9791-F6E7FB67615D}" type="datetimeFigureOut">
              <a:rPr lang="pl-PL" smtClean="0"/>
              <a:pPr/>
              <a:t>20.03.2024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804-1A39-4E59-869F-2A8733D1A7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16635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B938-FE75-46C9-9791-F6E7FB67615D}" type="datetimeFigureOut">
              <a:rPr lang="pl-PL" smtClean="0"/>
              <a:pPr/>
              <a:t>20.03.2024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804-1A39-4E59-869F-2A8733D1A7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36679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B938-FE75-46C9-9791-F6E7FB67615D}" type="datetimeFigureOut">
              <a:rPr lang="pl-PL" smtClean="0"/>
              <a:pPr/>
              <a:t>20.03.2024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804-1A39-4E59-869F-2A8733D1A7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76365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B938-FE75-46C9-9791-F6E7FB67615D}" type="datetimeFigureOut">
              <a:rPr lang="pl-PL" smtClean="0"/>
              <a:pPr/>
              <a:t>20.03.2024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804-1A39-4E59-869F-2A8733D1A7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1092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B938-FE75-46C9-9791-F6E7FB67615D}" type="datetimeFigureOut">
              <a:rPr lang="pl-PL" smtClean="0"/>
              <a:pPr/>
              <a:t>20.03.2024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804-1A39-4E59-869F-2A8733D1A7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78863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B938-FE75-46C9-9791-F6E7FB67615D}" type="datetimeFigureOut">
              <a:rPr lang="pl-PL" smtClean="0"/>
              <a:pPr/>
              <a:t>20.03.2024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804-1A39-4E59-869F-2A8733D1A7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07753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B938-FE75-46C9-9791-F6E7FB67615D}" type="datetimeFigureOut">
              <a:rPr lang="pl-PL" smtClean="0"/>
              <a:pPr/>
              <a:t>20.03.2024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804-1A39-4E59-869F-2A8733D1A7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88627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B938-FE75-46C9-9791-F6E7FB67615D}" type="datetimeFigureOut">
              <a:rPr lang="pl-PL" smtClean="0"/>
              <a:pPr/>
              <a:t>20.03.2024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804-1A39-4E59-869F-2A8733D1A7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1934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B938-FE75-46C9-9791-F6E7FB67615D}" type="datetimeFigureOut">
              <a:rPr lang="pl-PL" smtClean="0"/>
              <a:pPr/>
              <a:t>20.03.2024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98804-1A39-4E59-869F-2A8733D1A7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22340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7DCB938-FE75-46C9-9791-F6E7FB67615D}" type="datetimeFigureOut">
              <a:rPr lang="pl-PL" smtClean="0"/>
              <a:pPr/>
              <a:t>20.03.2024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98804-1A39-4E59-869F-2A8733D1A7C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602881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54955" y="332509"/>
            <a:ext cx="8825658" cy="1140563"/>
          </a:xfrm>
        </p:spPr>
        <p:txBody>
          <a:bodyPr/>
          <a:lstStyle/>
          <a:p>
            <a:r>
              <a:rPr lang="pl-PL" dirty="0" smtClean="0"/>
              <a:t>Praktyki zawodowe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54955" y="1473072"/>
            <a:ext cx="8825658" cy="861420"/>
          </a:xfrm>
        </p:spPr>
        <p:txBody>
          <a:bodyPr/>
          <a:lstStyle/>
          <a:p>
            <a:r>
              <a:rPr lang="pl-PL" dirty="0" smtClean="0"/>
              <a:t>Malaga 2023</a:t>
            </a:r>
          </a:p>
          <a:p>
            <a:r>
              <a:rPr lang="pl-PL" dirty="0" smtClean="0"/>
              <a:t>Erasmus+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0" y="6581001"/>
            <a:ext cx="3560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Autor: Krystian Barszcz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xmlns="" val="386942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4358" y="940526"/>
            <a:ext cx="3401064" cy="507274"/>
          </a:xfrm>
        </p:spPr>
        <p:txBody>
          <a:bodyPr/>
          <a:lstStyle/>
          <a:p>
            <a:r>
              <a:rPr lang="pl-PL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Przylot</a:t>
            </a:r>
            <a:endParaRPr lang="pl-PL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54359" y="1554480"/>
            <a:ext cx="3401063" cy="2895599"/>
          </a:xfrm>
        </p:spPr>
        <p:txBody>
          <a:bodyPr/>
          <a:lstStyle/>
          <a:p>
            <a:r>
              <a:rPr lang="pl-PL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września o północy wyruszyliśmy autokarem do portu lotniczego w Gdańsku, skąd wylecieliśmy samolotem do Malagi. Po przylocie zostaliśmy rozwiezieni do rodzin goszczących. Do poniedziałku mieliśmy czas wolny.</a:t>
            </a:r>
            <a:endParaRPr lang="pl-PL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1" y="0"/>
            <a:ext cx="4024745" cy="3018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4075" y="4384556"/>
            <a:ext cx="3297925" cy="2473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47001" y="0"/>
            <a:ext cx="3545000" cy="265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3410" y="0"/>
            <a:ext cx="2452874" cy="3270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0210" y="0"/>
            <a:ext cx="2836790" cy="3782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642" y="3342564"/>
            <a:ext cx="3024843" cy="698119"/>
          </a:xfrm>
        </p:spPr>
        <p:txBody>
          <a:bodyPr/>
          <a:lstStyle/>
          <a:p>
            <a:r>
              <a:rPr lang="pl-PL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Praktyka</a:t>
            </a:r>
            <a:endParaRPr lang="pl-PL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2166" y="3018558"/>
            <a:ext cx="2879581" cy="3839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642" y="4108517"/>
            <a:ext cx="3024843" cy="2895599"/>
          </a:xfrm>
        </p:spPr>
        <p:txBody>
          <a:bodyPr/>
          <a:lstStyle/>
          <a:p>
            <a:r>
              <a:rPr lang="pl-PL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poniedziałek po przylocie po spotkaniu organizacyjnym w siedzibie </a:t>
            </a:r>
            <a:r>
              <a:rPr lang="pl-PL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Tribeki</a:t>
            </a:r>
            <a:r>
              <a:rPr lang="pl-PL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poszliśmy do naszych miejsc pracy, w których przez kolejne 2 tygodnie odbywaliśmy praktykę w naszych zawodach. </a:t>
            </a:r>
            <a:endParaRPr lang="pl-PL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1348" y="3018558"/>
            <a:ext cx="2879581" cy="3839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47000" y="2013189"/>
            <a:ext cx="3545000" cy="265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1315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4054" y="0"/>
            <a:ext cx="3202292" cy="4573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1194" y="1"/>
            <a:ext cx="3180806" cy="4241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6346" y="0"/>
            <a:ext cx="3064848" cy="408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754797" cy="3673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30151" y="3187337"/>
            <a:ext cx="2772592" cy="3670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3513" y="3673063"/>
            <a:ext cx="2388703" cy="3184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73063"/>
            <a:ext cx="2143513" cy="3184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2216" y="3187337"/>
            <a:ext cx="4894217" cy="3670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9786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352" y="3439885"/>
            <a:ext cx="6076648" cy="3418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4733" y="-1078"/>
            <a:ext cx="6117268" cy="3440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66" b="19908"/>
          <a:stretch/>
        </p:blipFill>
        <p:spPr>
          <a:xfrm>
            <a:off x="2573233" y="2286000"/>
            <a:ext cx="3444389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72" y="0"/>
            <a:ext cx="1837219" cy="2404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80" y="2286000"/>
            <a:ext cx="257175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25787" y="668383"/>
            <a:ext cx="4013459" cy="2895599"/>
          </a:xfrm>
        </p:spPr>
        <p:txBody>
          <a:bodyPr/>
          <a:lstStyle/>
          <a:p>
            <a:r>
              <a:rPr lang="pl-PL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Podczas wycieczki odwiedziliśmy Muzeum Picasso, gdzie mogliśmy podziwiać dzieła i rzeźby tego artysty.</a:t>
            </a:r>
          </a:p>
          <a:p>
            <a:r>
              <a:rPr lang="pl-PL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Oprócz tego uczniowie spędzali wolny czas w innych muzeach, np. w </a:t>
            </a:r>
            <a:r>
              <a:rPr lang="pl-PL" dirty="0" err="1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Alcazabie</a:t>
            </a:r>
            <a:r>
              <a:rPr lang="pl-PL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l-PL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69554" y="271603"/>
            <a:ext cx="3401064" cy="416374"/>
          </a:xfrm>
        </p:spPr>
        <p:txBody>
          <a:bodyPr/>
          <a:lstStyle/>
          <a:p>
            <a:r>
              <a:rPr lang="pl-PL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Muzea</a:t>
            </a:r>
            <a:endParaRPr lang="pl-PL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48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8381" y="0"/>
            <a:ext cx="4544290" cy="3408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7452" y="3239589"/>
            <a:ext cx="4824547" cy="3618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09829"/>
            <a:ext cx="9091749" cy="2841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5585"/>
            <a:ext cx="5298993" cy="3974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3807" y="29533"/>
            <a:ext cx="2989761" cy="3986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582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1777" y="-1"/>
            <a:ext cx="2534619" cy="1900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561704" y="561703"/>
            <a:ext cx="4493623" cy="3370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" y="713507"/>
            <a:ext cx="3401063" cy="2895599"/>
          </a:xfrm>
        </p:spPr>
        <p:txBody>
          <a:bodyPr/>
          <a:lstStyle/>
          <a:p>
            <a:r>
              <a:rPr lang="pl-PL" dirty="0" smtClean="0"/>
              <a:t>Podczas pobytu często organizowaliśmy wycieczki na plażę lub po mieście. 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1"/>
            <a:ext cx="3401064" cy="713508"/>
          </a:xfrm>
        </p:spPr>
        <p:txBody>
          <a:bodyPr/>
          <a:lstStyle/>
          <a:p>
            <a:r>
              <a:rPr lang="pl-PL" dirty="0" smtClean="0"/>
              <a:t>Wycieczki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27851" y="4484890"/>
            <a:ext cx="3164147" cy="2373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849" y="3801737"/>
            <a:ext cx="2292197" cy="3056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1348" y="4485471"/>
            <a:ext cx="4217829" cy="2372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9177" y="4487091"/>
            <a:ext cx="3161212" cy="2370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0212" y="-1"/>
            <a:ext cx="2941565" cy="1654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0213" y="1390655"/>
            <a:ext cx="5476184" cy="3080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6396" y="0"/>
            <a:ext cx="3362017" cy="4482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3457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0936" y="0"/>
            <a:ext cx="4331063" cy="3248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5680" y="0"/>
            <a:ext cx="4422101" cy="2040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416326" cy="2037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78" y="4737462"/>
            <a:ext cx="4595621" cy="2120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6683" y="4405312"/>
            <a:ext cx="5294811" cy="2443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15" y="2028740"/>
            <a:ext cx="3029098" cy="4820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6683" y="2037806"/>
            <a:ext cx="5847351" cy="2698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94354" y="3317965"/>
            <a:ext cx="2264226" cy="401913"/>
          </a:xfrm>
        </p:spPr>
        <p:txBody>
          <a:bodyPr/>
          <a:lstStyle/>
          <a:p>
            <a:r>
              <a:rPr lang="pl-PL" dirty="0" smtClean="0"/>
              <a:t>Wycieczki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922714" y="3719878"/>
            <a:ext cx="2978003" cy="1016045"/>
          </a:xfrm>
        </p:spPr>
        <p:txBody>
          <a:bodyPr/>
          <a:lstStyle/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drugim tygodniu pobytu, w środę pojechaliśmy zwiedzić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Marbellę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Odwiedziliśmy port morski i stare miasto.</a:t>
            </a:r>
          </a:p>
        </p:txBody>
      </p:sp>
    </p:spTree>
    <p:extLst>
      <p:ext uri="{BB962C8B-B14F-4D97-AF65-F5344CB8AC3E}">
        <p14:creationId xmlns:p14="http://schemas.microsoft.com/office/powerpoint/2010/main" xmlns="" val="390683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Neon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J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357</TotalTime>
  <Words>134</Words>
  <Application>Microsoft Office PowerPoint</Application>
  <PresentationFormat>Niestandardowy</PresentationFormat>
  <Paragraphs>15</Paragraphs>
  <Slides>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9" baseType="lpstr">
      <vt:lpstr>Jon</vt:lpstr>
      <vt:lpstr>Praktyki zawodowe</vt:lpstr>
      <vt:lpstr>Przylot</vt:lpstr>
      <vt:lpstr>Praktyka</vt:lpstr>
      <vt:lpstr>Slajd 4</vt:lpstr>
      <vt:lpstr>Muzea</vt:lpstr>
      <vt:lpstr>Slajd 6</vt:lpstr>
      <vt:lpstr>Wycieczki</vt:lpstr>
      <vt:lpstr>Wycieczki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Praktyki zawodowe</dc:title>
  <dc:creator>Lenovo</dc:creator>
  <cp:lastModifiedBy>Wisnia Bodzer</cp:lastModifiedBy>
  <cp:revision>23</cp:revision>
  <dcterms:created xsi:type="dcterms:W3CDTF">2023-10-04T09:00:40Z</dcterms:created>
  <dcterms:modified xsi:type="dcterms:W3CDTF">2024-03-20T10:54:09Z</dcterms:modified>
</cp:coreProperties>
</file>