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8288000" cy="10287000"/>
  <p:notesSz cx="6858000" cy="9144000"/>
  <p:embeddedFontLst>
    <p:embeddedFont>
      <p:font typeface="Calibri" panose="020F0502020204030204" pitchFamily="34" charset="0"/>
      <p:regular r:id="rId7"/>
      <p:bold r:id="rId8"/>
      <p:italic r:id="rId9"/>
      <p:boldItalic r:id="rId10"/>
    </p:embeddedFont>
    <p:embeddedFont>
      <p:font typeface="Rasputin" panose="020B0604020202020204" charset="0"/>
      <p:regular r:id="rId11"/>
    </p:embeddedFont>
    <p:embeddedFont>
      <p:font typeface="Rasputin Light" panose="020B0604020202020204" charset="0"/>
      <p:regular r:id="rId12"/>
    </p:embeddedFont>
    <p:embeddedFont>
      <p:font typeface="TT Commons Pro" panose="020B0604020202020204" charset="-18"/>
      <p:regular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font" Target="fonts/font7.fntdata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2.sv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jpeg"/><Relationship Id="rId5" Type="http://schemas.openxmlformats.org/officeDocument/2006/relationships/image" Target="../media/image6.svg"/><Relationship Id="rId10" Type="http://schemas.openxmlformats.org/officeDocument/2006/relationships/image" Target="../media/image19.png"/><Relationship Id="rId4" Type="http://schemas.openxmlformats.org/officeDocument/2006/relationships/image" Target="../media/image5.png"/><Relationship Id="rId9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67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142669" y="3635487"/>
            <a:ext cx="12002662" cy="3016026"/>
            <a:chOff x="0" y="0"/>
            <a:chExt cx="16003549" cy="4021368"/>
          </a:xfrm>
        </p:grpSpPr>
        <p:sp>
          <p:nvSpPr>
            <p:cNvPr id="3" name="TextBox 3"/>
            <p:cNvSpPr txBox="1"/>
            <p:nvPr/>
          </p:nvSpPr>
          <p:spPr>
            <a:xfrm>
              <a:off x="0" y="123825"/>
              <a:ext cx="16003549" cy="25093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299"/>
                </a:lnSpc>
              </a:pPr>
              <a:r>
                <a:rPr lang="en-US" sz="12999">
                  <a:solidFill>
                    <a:srgbClr val="FFFFFF"/>
                  </a:solidFill>
                  <a:latin typeface="Rasputin"/>
                </a:rPr>
                <a:t>Praktyki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3140933"/>
              <a:ext cx="16003549" cy="8805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r>
                <a:rPr lang="en-US" sz="3999">
                  <a:solidFill>
                    <a:srgbClr val="FFFFFF"/>
                  </a:solidFill>
                  <a:latin typeface="TT Commons Pro"/>
                </a:rPr>
                <a:t>III TE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-2284790" y="-3746425"/>
            <a:ext cx="8857785" cy="8525618"/>
          </a:xfrm>
          <a:custGeom>
            <a:avLst/>
            <a:gdLst/>
            <a:ahLst/>
            <a:cxnLst/>
            <a:rect l="l" t="t" r="r" b="b"/>
            <a:pathLst>
              <a:path w="8857785" h="8525618">
                <a:moveTo>
                  <a:pt x="0" y="0"/>
                </a:moveTo>
                <a:lnTo>
                  <a:pt x="8857785" y="0"/>
                </a:lnTo>
                <a:lnTo>
                  <a:pt x="8857785" y="8525618"/>
                </a:lnTo>
                <a:lnTo>
                  <a:pt x="0" y="85256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 rot="6653687">
            <a:off x="10166505" y="4129872"/>
            <a:ext cx="9957653" cy="8663158"/>
          </a:xfrm>
          <a:custGeom>
            <a:avLst/>
            <a:gdLst/>
            <a:ahLst/>
            <a:cxnLst/>
            <a:rect l="l" t="t" r="r" b="b"/>
            <a:pathLst>
              <a:path w="9957653" h="8663158">
                <a:moveTo>
                  <a:pt x="0" y="0"/>
                </a:moveTo>
                <a:lnTo>
                  <a:pt x="9957652" y="0"/>
                </a:lnTo>
                <a:lnTo>
                  <a:pt x="9957652" y="8663157"/>
                </a:lnTo>
                <a:lnTo>
                  <a:pt x="0" y="86631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1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 rot="4726396">
            <a:off x="-2659134" y="-900023"/>
            <a:ext cx="5318268" cy="8429531"/>
          </a:xfrm>
          <a:custGeom>
            <a:avLst/>
            <a:gdLst/>
            <a:ahLst/>
            <a:cxnLst/>
            <a:rect l="l" t="t" r="r" b="b"/>
            <a:pathLst>
              <a:path w="5318268" h="8429531">
                <a:moveTo>
                  <a:pt x="0" y="0"/>
                </a:moveTo>
                <a:lnTo>
                  <a:pt x="5318268" y="0"/>
                </a:lnTo>
                <a:lnTo>
                  <a:pt x="5318268" y="8429531"/>
                </a:lnTo>
                <a:lnTo>
                  <a:pt x="0" y="84295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 rot="2788089">
            <a:off x="16062525" y="2478011"/>
            <a:ext cx="6565563" cy="10406512"/>
          </a:xfrm>
          <a:custGeom>
            <a:avLst/>
            <a:gdLst/>
            <a:ahLst/>
            <a:cxnLst/>
            <a:rect l="l" t="t" r="r" b="b"/>
            <a:pathLst>
              <a:path w="6565563" h="10406512">
                <a:moveTo>
                  <a:pt x="0" y="0"/>
                </a:moveTo>
                <a:lnTo>
                  <a:pt x="6565563" y="0"/>
                </a:lnTo>
                <a:lnTo>
                  <a:pt x="6565563" y="10406512"/>
                </a:lnTo>
                <a:lnTo>
                  <a:pt x="0" y="104065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CD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068842">
            <a:off x="-4611311" y="-1362269"/>
            <a:ext cx="8901994" cy="10457555"/>
          </a:xfrm>
          <a:custGeom>
            <a:avLst/>
            <a:gdLst/>
            <a:ahLst/>
            <a:cxnLst/>
            <a:rect l="l" t="t" r="r" b="b"/>
            <a:pathLst>
              <a:path w="8901994" h="10457555">
                <a:moveTo>
                  <a:pt x="0" y="0"/>
                </a:moveTo>
                <a:lnTo>
                  <a:pt x="8901994" y="0"/>
                </a:lnTo>
                <a:lnTo>
                  <a:pt x="8901994" y="10457555"/>
                </a:lnTo>
                <a:lnTo>
                  <a:pt x="0" y="104575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9939403" y="7531387"/>
            <a:ext cx="5871846" cy="1122974"/>
            <a:chOff x="0" y="0"/>
            <a:chExt cx="7829128" cy="1497298"/>
          </a:xfrm>
        </p:grpSpPr>
        <p:sp>
          <p:nvSpPr>
            <p:cNvPr id="4" name="TextBox 4"/>
            <p:cNvSpPr txBox="1"/>
            <p:nvPr/>
          </p:nvSpPr>
          <p:spPr>
            <a:xfrm>
              <a:off x="0" y="963313"/>
              <a:ext cx="7829128" cy="5340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450"/>
                </a:lnSpc>
              </a:pPr>
              <a:r>
                <a:rPr lang="en-US" sz="2300">
                  <a:solidFill>
                    <a:srgbClr val="142414"/>
                  </a:solidFill>
                  <a:latin typeface="TT Commons Pro"/>
                </a:rPr>
                <a:t>Krótko rozwiń kwestię, którą chcesz poruszyć.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7829128" cy="657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00"/>
                </a:lnSpc>
              </a:pPr>
              <a:r>
                <a:rPr lang="en-US" sz="3000">
                  <a:solidFill>
                    <a:srgbClr val="142414"/>
                  </a:solidFill>
                  <a:latin typeface="Rasputin Light"/>
                </a:rPr>
                <a:t>Dodaj główny punkt</a:t>
              </a:r>
            </a:p>
          </p:txBody>
        </p:sp>
      </p:grpSp>
      <p:sp>
        <p:nvSpPr>
          <p:cNvPr id="6" name="Freeform 6"/>
          <p:cNvSpPr/>
          <p:nvPr/>
        </p:nvSpPr>
        <p:spPr>
          <a:xfrm rot="6787978">
            <a:off x="13094258" y="-4595393"/>
            <a:ext cx="7755409" cy="12292435"/>
          </a:xfrm>
          <a:custGeom>
            <a:avLst/>
            <a:gdLst/>
            <a:ahLst/>
            <a:cxnLst/>
            <a:rect l="l" t="t" r="r" b="b"/>
            <a:pathLst>
              <a:path w="7755409" h="12292435">
                <a:moveTo>
                  <a:pt x="0" y="0"/>
                </a:moveTo>
                <a:lnTo>
                  <a:pt x="7755409" y="0"/>
                </a:lnTo>
                <a:lnTo>
                  <a:pt x="7755409" y="12292435"/>
                </a:lnTo>
                <a:lnTo>
                  <a:pt x="0" y="122924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7" name="Group 7"/>
          <p:cNvGrpSpPr/>
          <p:nvPr/>
        </p:nvGrpSpPr>
        <p:grpSpPr>
          <a:xfrm>
            <a:off x="9479326" y="1344526"/>
            <a:ext cx="8439269" cy="7597948"/>
            <a:chOff x="0" y="0"/>
            <a:chExt cx="3526568" cy="3175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526568" cy="3175000"/>
            </a:xfrm>
            <a:custGeom>
              <a:avLst/>
              <a:gdLst/>
              <a:ahLst/>
              <a:cxnLst/>
              <a:rect l="l" t="t" r="r" b="b"/>
              <a:pathLst>
                <a:path w="3526568" h="3175000">
                  <a:moveTo>
                    <a:pt x="0" y="2286000"/>
                  </a:moveTo>
                  <a:lnTo>
                    <a:pt x="0" y="889000"/>
                  </a:lnTo>
                  <a:cubicBezTo>
                    <a:pt x="0" y="397510"/>
                    <a:pt x="220763" y="0"/>
                    <a:pt x="493719" y="0"/>
                  </a:cubicBezTo>
                  <a:lnTo>
                    <a:pt x="3032848" y="0"/>
                  </a:lnTo>
                  <a:cubicBezTo>
                    <a:pt x="3305805" y="0"/>
                    <a:pt x="3526568" y="397510"/>
                    <a:pt x="3526568" y="889000"/>
                  </a:cubicBezTo>
                  <a:lnTo>
                    <a:pt x="3526568" y="2286000"/>
                  </a:lnTo>
                  <a:cubicBezTo>
                    <a:pt x="3526568" y="2777490"/>
                    <a:pt x="3305805" y="3175000"/>
                    <a:pt x="3032848" y="3175000"/>
                  </a:cubicBezTo>
                  <a:lnTo>
                    <a:pt x="493719" y="3175000"/>
                  </a:lnTo>
                  <a:cubicBezTo>
                    <a:pt x="220763" y="3175000"/>
                    <a:pt x="0" y="2777490"/>
                    <a:pt x="0" y="2286000"/>
                  </a:cubicBezTo>
                  <a:close/>
                </a:path>
              </a:pathLst>
            </a:custGeom>
            <a:blipFill>
              <a:blip r:embed="rId6"/>
              <a:stretch>
                <a:fillRect t="-24048" b="-24048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30796" y="1344526"/>
            <a:ext cx="8439269" cy="7597948"/>
            <a:chOff x="0" y="0"/>
            <a:chExt cx="3526568" cy="3175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526568" cy="3175000"/>
            </a:xfrm>
            <a:custGeom>
              <a:avLst/>
              <a:gdLst/>
              <a:ahLst/>
              <a:cxnLst/>
              <a:rect l="l" t="t" r="r" b="b"/>
              <a:pathLst>
                <a:path w="3526568" h="3175000">
                  <a:moveTo>
                    <a:pt x="0" y="2286000"/>
                  </a:moveTo>
                  <a:lnTo>
                    <a:pt x="0" y="889000"/>
                  </a:lnTo>
                  <a:cubicBezTo>
                    <a:pt x="0" y="397510"/>
                    <a:pt x="220763" y="0"/>
                    <a:pt x="493719" y="0"/>
                  </a:cubicBezTo>
                  <a:lnTo>
                    <a:pt x="3032848" y="0"/>
                  </a:lnTo>
                  <a:cubicBezTo>
                    <a:pt x="3305805" y="0"/>
                    <a:pt x="3526568" y="397510"/>
                    <a:pt x="3526568" y="889000"/>
                  </a:cubicBezTo>
                  <a:lnTo>
                    <a:pt x="3526568" y="2286000"/>
                  </a:lnTo>
                  <a:cubicBezTo>
                    <a:pt x="3526568" y="2777490"/>
                    <a:pt x="3305805" y="3175000"/>
                    <a:pt x="3032848" y="3175000"/>
                  </a:cubicBezTo>
                  <a:lnTo>
                    <a:pt x="493719" y="3175000"/>
                  </a:lnTo>
                  <a:cubicBezTo>
                    <a:pt x="220763" y="3175000"/>
                    <a:pt x="0" y="2777490"/>
                    <a:pt x="0" y="2286000"/>
                  </a:cubicBezTo>
                  <a:close/>
                </a:path>
              </a:pathLst>
            </a:custGeom>
            <a:blipFill>
              <a:blip r:embed="rId7"/>
              <a:stretch>
                <a:fillRect t="-980" b="-980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763038" y="9191625"/>
            <a:ext cx="5871846" cy="812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99"/>
              </a:lnSpc>
            </a:pPr>
            <a:r>
              <a:rPr lang="en-US" sz="4999">
                <a:solidFill>
                  <a:srgbClr val="142414"/>
                </a:solidFill>
                <a:latin typeface="Rasputin Light"/>
              </a:rPr>
              <a:t>WeFileScan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240421" y="413475"/>
            <a:ext cx="13807158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US" sz="5500">
                <a:solidFill>
                  <a:srgbClr val="142414"/>
                </a:solidFill>
                <a:latin typeface="Rasputin"/>
              </a:rPr>
              <a:t>Miejsce praktyk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814508" y="9191625"/>
            <a:ext cx="5871846" cy="812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99"/>
              </a:lnSpc>
            </a:pPr>
            <a:r>
              <a:rPr lang="en-US" sz="4999">
                <a:solidFill>
                  <a:srgbClr val="142414"/>
                </a:solidFill>
                <a:latin typeface="Rasputin Light"/>
              </a:rPr>
              <a:t>Torremolinos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CD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068842">
            <a:off x="-4611311" y="-1362269"/>
            <a:ext cx="8901994" cy="10457555"/>
          </a:xfrm>
          <a:custGeom>
            <a:avLst/>
            <a:gdLst/>
            <a:ahLst/>
            <a:cxnLst/>
            <a:rect l="l" t="t" r="r" b="b"/>
            <a:pathLst>
              <a:path w="8901994" h="10457555">
                <a:moveTo>
                  <a:pt x="0" y="0"/>
                </a:moveTo>
                <a:lnTo>
                  <a:pt x="8901994" y="0"/>
                </a:lnTo>
                <a:lnTo>
                  <a:pt x="8901994" y="10457555"/>
                </a:lnTo>
                <a:lnTo>
                  <a:pt x="0" y="104575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9939403" y="7531387"/>
            <a:ext cx="5871846" cy="1122974"/>
            <a:chOff x="0" y="0"/>
            <a:chExt cx="7829128" cy="1497298"/>
          </a:xfrm>
        </p:grpSpPr>
        <p:sp>
          <p:nvSpPr>
            <p:cNvPr id="4" name="TextBox 4"/>
            <p:cNvSpPr txBox="1"/>
            <p:nvPr/>
          </p:nvSpPr>
          <p:spPr>
            <a:xfrm>
              <a:off x="0" y="963313"/>
              <a:ext cx="7829128" cy="5340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450"/>
                </a:lnSpc>
              </a:pPr>
              <a:r>
                <a:rPr lang="en-US" sz="2300">
                  <a:solidFill>
                    <a:srgbClr val="142414"/>
                  </a:solidFill>
                  <a:latin typeface="TT Commons Pro"/>
                </a:rPr>
                <a:t>Krótko rozwiń kwestię, którą chcesz poruszyć.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7829128" cy="657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00"/>
                </a:lnSpc>
              </a:pPr>
              <a:r>
                <a:rPr lang="en-US" sz="3000">
                  <a:solidFill>
                    <a:srgbClr val="142414"/>
                  </a:solidFill>
                  <a:latin typeface="Rasputin Light"/>
                </a:rPr>
                <a:t>Dodaj główny punkt</a:t>
              </a:r>
            </a:p>
          </p:txBody>
        </p:sp>
      </p:grpSp>
      <p:sp>
        <p:nvSpPr>
          <p:cNvPr id="6" name="Freeform 6"/>
          <p:cNvSpPr/>
          <p:nvPr/>
        </p:nvSpPr>
        <p:spPr>
          <a:xfrm rot="6787978">
            <a:off x="13094258" y="-4595393"/>
            <a:ext cx="7755409" cy="12292435"/>
          </a:xfrm>
          <a:custGeom>
            <a:avLst/>
            <a:gdLst/>
            <a:ahLst/>
            <a:cxnLst/>
            <a:rect l="l" t="t" r="r" b="b"/>
            <a:pathLst>
              <a:path w="7755409" h="12292435">
                <a:moveTo>
                  <a:pt x="0" y="0"/>
                </a:moveTo>
                <a:lnTo>
                  <a:pt x="7755409" y="0"/>
                </a:lnTo>
                <a:lnTo>
                  <a:pt x="7755409" y="12292435"/>
                </a:lnTo>
                <a:lnTo>
                  <a:pt x="0" y="122924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7" name="Group 7"/>
          <p:cNvGrpSpPr/>
          <p:nvPr/>
        </p:nvGrpSpPr>
        <p:grpSpPr>
          <a:xfrm>
            <a:off x="530796" y="1446050"/>
            <a:ext cx="8439269" cy="7597948"/>
            <a:chOff x="0" y="0"/>
            <a:chExt cx="3526568" cy="3175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526568" cy="3175000"/>
            </a:xfrm>
            <a:custGeom>
              <a:avLst/>
              <a:gdLst/>
              <a:ahLst/>
              <a:cxnLst/>
              <a:rect l="l" t="t" r="r" b="b"/>
              <a:pathLst>
                <a:path w="3526568" h="3175000">
                  <a:moveTo>
                    <a:pt x="0" y="2286000"/>
                  </a:moveTo>
                  <a:lnTo>
                    <a:pt x="0" y="889000"/>
                  </a:lnTo>
                  <a:cubicBezTo>
                    <a:pt x="0" y="397510"/>
                    <a:pt x="220763" y="0"/>
                    <a:pt x="493719" y="0"/>
                  </a:cubicBezTo>
                  <a:lnTo>
                    <a:pt x="3032848" y="0"/>
                  </a:lnTo>
                  <a:cubicBezTo>
                    <a:pt x="3305805" y="0"/>
                    <a:pt x="3526568" y="397510"/>
                    <a:pt x="3526568" y="889000"/>
                  </a:cubicBezTo>
                  <a:lnTo>
                    <a:pt x="3526568" y="2286000"/>
                  </a:lnTo>
                  <a:cubicBezTo>
                    <a:pt x="3526568" y="2777490"/>
                    <a:pt x="3305805" y="3175000"/>
                    <a:pt x="3032848" y="3175000"/>
                  </a:cubicBezTo>
                  <a:lnTo>
                    <a:pt x="493719" y="3175000"/>
                  </a:lnTo>
                  <a:cubicBezTo>
                    <a:pt x="220763" y="3175000"/>
                    <a:pt x="0" y="2777490"/>
                    <a:pt x="0" y="2286000"/>
                  </a:cubicBezTo>
                  <a:close/>
                </a:path>
              </a:pathLst>
            </a:custGeom>
            <a:blipFill>
              <a:blip r:embed="rId6"/>
              <a:stretch>
                <a:fillRect l="-1691" r="-1691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479326" y="1446050"/>
            <a:ext cx="8439269" cy="7597948"/>
            <a:chOff x="0" y="0"/>
            <a:chExt cx="3526568" cy="3175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526568" cy="3175000"/>
            </a:xfrm>
            <a:custGeom>
              <a:avLst/>
              <a:gdLst/>
              <a:ahLst/>
              <a:cxnLst/>
              <a:rect l="l" t="t" r="r" b="b"/>
              <a:pathLst>
                <a:path w="3526568" h="3175000">
                  <a:moveTo>
                    <a:pt x="0" y="2286000"/>
                  </a:moveTo>
                  <a:lnTo>
                    <a:pt x="0" y="889000"/>
                  </a:lnTo>
                  <a:cubicBezTo>
                    <a:pt x="0" y="397510"/>
                    <a:pt x="220763" y="0"/>
                    <a:pt x="493719" y="0"/>
                  </a:cubicBezTo>
                  <a:lnTo>
                    <a:pt x="3032848" y="0"/>
                  </a:lnTo>
                  <a:cubicBezTo>
                    <a:pt x="3305805" y="0"/>
                    <a:pt x="3526568" y="397510"/>
                    <a:pt x="3526568" y="889000"/>
                  </a:cubicBezTo>
                  <a:lnTo>
                    <a:pt x="3526568" y="2286000"/>
                  </a:lnTo>
                  <a:cubicBezTo>
                    <a:pt x="3526568" y="2777490"/>
                    <a:pt x="3305805" y="3175000"/>
                    <a:pt x="3032848" y="3175000"/>
                  </a:cubicBezTo>
                  <a:lnTo>
                    <a:pt x="493719" y="3175000"/>
                  </a:lnTo>
                  <a:cubicBezTo>
                    <a:pt x="220763" y="3175000"/>
                    <a:pt x="0" y="2777490"/>
                    <a:pt x="0" y="2286000"/>
                  </a:cubicBezTo>
                  <a:close/>
                </a:path>
              </a:pathLst>
            </a:custGeom>
            <a:blipFill>
              <a:blip r:embed="rId7"/>
              <a:stretch>
                <a:fillRect t="-20544" b="-20544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763038" y="9191625"/>
            <a:ext cx="5871846" cy="812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99"/>
              </a:lnSpc>
            </a:pPr>
            <a:r>
              <a:rPr lang="en-US" sz="4999">
                <a:solidFill>
                  <a:srgbClr val="142414"/>
                </a:solidFill>
                <a:latin typeface="Rasputin Light"/>
              </a:rPr>
              <a:t>Liberia Luces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240421" y="413475"/>
            <a:ext cx="13807158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US" sz="5500">
                <a:solidFill>
                  <a:srgbClr val="142414"/>
                </a:solidFill>
                <a:latin typeface="Rasputin"/>
              </a:rPr>
              <a:t>Miejsce praktyk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814508" y="9191625"/>
            <a:ext cx="5871846" cy="812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99"/>
              </a:lnSpc>
            </a:pPr>
            <a:r>
              <a:rPr lang="en-US" sz="4999">
                <a:solidFill>
                  <a:srgbClr val="142414"/>
                </a:solidFill>
                <a:latin typeface="Rasputin Light"/>
              </a:rPr>
              <a:t>Malaga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67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49591" y="5642381"/>
            <a:ext cx="8857785" cy="8525618"/>
          </a:xfrm>
          <a:custGeom>
            <a:avLst/>
            <a:gdLst/>
            <a:ahLst/>
            <a:cxnLst/>
            <a:rect l="l" t="t" r="r" b="b"/>
            <a:pathLst>
              <a:path w="8857785" h="8525618">
                <a:moveTo>
                  <a:pt x="0" y="0"/>
                </a:moveTo>
                <a:lnTo>
                  <a:pt x="8857785" y="0"/>
                </a:lnTo>
                <a:lnTo>
                  <a:pt x="8857785" y="8525618"/>
                </a:lnTo>
                <a:lnTo>
                  <a:pt x="0" y="85256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 rot="8743839">
            <a:off x="-2596254" y="4920069"/>
            <a:ext cx="5915271" cy="9375789"/>
          </a:xfrm>
          <a:custGeom>
            <a:avLst/>
            <a:gdLst/>
            <a:ahLst/>
            <a:cxnLst/>
            <a:rect l="l" t="t" r="r" b="b"/>
            <a:pathLst>
              <a:path w="5915271" h="9375789">
                <a:moveTo>
                  <a:pt x="0" y="0"/>
                </a:moveTo>
                <a:lnTo>
                  <a:pt x="5915271" y="0"/>
                </a:lnTo>
                <a:lnTo>
                  <a:pt x="5915271" y="9375789"/>
                </a:lnTo>
                <a:lnTo>
                  <a:pt x="0" y="93757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13336365" y="1391023"/>
            <a:ext cx="4252131" cy="4670831"/>
          </a:xfrm>
          <a:custGeom>
            <a:avLst/>
            <a:gdLst/>
            <a:ahLst/>
            <a:cxnLst/>
            <a:rect l="l" t="t" r="r" b="b"/>
            <a:pathLst>
              <a:path w="4252131" h="4670831">
                <a:moveTo>
                  <a:pt x="0" y="0"/>
                </a:moveTo>
                <a:lnTo>
                  <a:pt x="4252131" y="0"/>
                </a:lnTo>
                <a:lnTo>
                  <a:pt x="4252131" y="4670831"/>
                </a:lnTo>
                <a:lnTo>
                  <a:pt x="0" y="467083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2146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6152676" y="1030840"/>
            <a:ext cx="6670631" cy="4451315"/>
          </a:xfrm>
          <a:custGeom>
            <a:avLst/>
            <a:gdLst/>
            <a:ahLst/>
            <a:cxnLst/>
            <a:rect l="l" t="t" r="r" b="b"/>
            <a:pathLst>
              <a:path w="6670631" h="4451315">
                <a:moveTo>
                  <a:pt x="0" y="0"/>
                </a:moveTo>
                <a:lnTo>
                  <a:pt x="6670630" y="0"/>
                </a:lnTo>
                <a:lnTo>
                  <a:pt x="6670630" y="4451315"/>
                </a:lnTo>
                <a:lnTo>
                  <a:pt x="0" y="445131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37496" b="-15902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6230167" y="5697435"/>
            <a:ext cx="4524951" cy="4282283"/>
          </a:xfrm>
          <a:custGeom>
            <a:avLst/>
            <a:gdLst/>
            <a:ahLst/>
            <a:cxnLst/>
            <a:rect l="l" t="t" r="r" b="b"/>
            <a:pathLst>
              <a:path w="4524951" h="4282283">
                <a:moveTo>
                  <a:pt x="0" y="0"/>
                </a:moveTo>
                <a:lnTo>
                  <a:pt x="4524951" y="0"/>
                </a:lnTo>
                <a:lnTo>
                  <a:pt x="4524951" y="4282283"/>
                </a:lnTo>
                <a:lnTo>
                  <a:pt x="0" y="42822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4088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1028700" y="5279120"/>
            <a:ext cx="4610917" cy="4700598"/>
          </a:xfrm>
          <a:custGeom>
            <a:avLst/>
            <a:gdLst/>
            <a:ahLst/>
            <a:cxnLst/>
            <a:rect l="l" t="t" r="r" b="b"/>
            <a:pathLst>
              <a:path w="4610917" h="4700598">
                <a:moveTo>
                  <a:pt x="0" y="0"/>
                </a:moveTo>
                <a:lnTo>
                  <a:pt x="4610917" y="0"/>
                </a:lnTo>
                <a:lnTo>
                  <a:pt x="4610917" y="4700598"/>
                </a:lnTo>
                <a:lnTo>
                  <a:pt x="0" y="470059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3078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11101711" y="6306540"/>
            <a:ext cx="6934692" cy="3673177"/>
          </a:xfrm>
          <a:custGeom>
            <a:avLst/>
            <a:gdLst/>
            <a:ahLst/>
            <a:cxnLst/>
            <a:rect l="l" t="t" r="r" b="b"/>
            <a:pathLst>
              <a:path w="6934692" h="3673177">
                <a:moveTo>
                  <a:pt x="0" y="0"/>
                </a:moveTo>
                <a:lnTo>
                  <a:pt x="6934692" y="0"/>
                </a:lnTo>
                <a:lnTo>
                  <a:pt x="6934692" y="3673178"/>
                </a:lnTo>
                <a:lnTo>
                  <a:pt x="0" y="36731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1871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1239476" y="967608"/>
            <a:ext cx="4189366" cy="4175892"/>
          </a:xfrm>
          <a:custGeom>
            <a:avLst/>
            <a:gdLst/>
            <a:ahLst/>
            <a:cxnLst/>
            <a:rect l="l" t="t" r="r" b="b"/>
            <a:pathLst>
              <a:path w="4189366" h="4175892">
                <a:moveTo>
                  <a:pt x="0" y="0"/>
                </a:moveTo>
                <a:lnTo>
                  <a:pt x="4189366" y="0"/>
                </a:lnTo>
                <a:lnTo>
                  <a:pt x="4189366" y="4175892"/>
                </a:lnTo>
                <a:lnTo>
                  <a:pt x="0" y="417589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b="-3376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TextBox 10"/>
          <p:cNvSpPr txBox="1"/>
          <p:nvPr/>
        </p:nvSpPr>
        <p:spPr>
          <a:xfrm>
            <a:off x="2318143" y="173590"/>
            <a:ext cx="13651715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00"/>
              </a:lnSpc>
            </a:pPr>
            <a:r>
              <a:rPr lang="en-US" sz="5500">
                <a:solidFill>
                  <a:srgbClr val="FFFFFF"/>
                </a:solidFill>
                <a:latin typeface="Rasputin Light"/>
              </a:rPr>
              <a:t>Co robiliśmy? Czego się nauczyliśmy?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618610F-055C-F059-EAF4-CEBF26EFC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4583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41</Words>
  <Application>Microsoft Office PowerPoint</Application>
  <PresentationFormat>Niestandardowy</PresentationFormat>
  <Paragraphs>13</Paragraphs>
  <Slides>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</vt:i4>
      </vt:variant>
    </vt:vector>
  </HeadingPairs>
  <TitlesOfParts>
    <vt:vector size="11" baseType="lpstr">
      <vt:lpstr>Rasputin</vt:lpstr>
      <vt:lpstr>Rasputin Light</vt:lpstr>
      <vt:lpstr>TT Commons Pro</vt:lpstr>
      <vt:lpstr>Arial</vt:lpstr>
      <vt:lpstr>Calibri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Praktyki</dc:title>
  <dc:creator>admin</dc:creator>
  <cp:lastModifiedBy>admin</cp:lastModifiedBy>
  <cp:revision>2</cp:revision>
  <dcterms:created xsi:type="dcterms:W3CDTF">2006-08-16T00:00:00Z</dcterms:created>
  <dcterms:modified xsi:type="dcterms:W3CDTF">2023-12-05T07:47:48Z</dcterms:modified>
  <dc:identifier>DAF17D1QMC4</dc:identifier>
</cp:coreProperties>
</file>