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57" r:id="rId14"/>
    <p:sldId id="258" r:id="rId15"/>
    <p:sldId id="25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B1647-0FE3-4D93-AC73-A152499B5D3D}" v="3464" dt="2023-10-05T12:38:48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per Słowicki" userId="50112514c0e89843" providerId="LiveId" clId="{D8DB1647-0FE3-4D93-AC73-A152499B5D3D}"/>
    <pc:docChg chg="undo custSel addSld delSld modSld sldOrd">
      <pc:chgData name="Kacper Słowicki" userId="50112514c0e89843" providerId="LiveId" clId="{D8DB1647-0FE3-4D93-AC73-A152499B5D3D}" dt="2023-10-05T12:42:05.740" v="7835" actId="20577"/>
      <pc:docMkLst>
        <pc:docMk/>
      </pc:docMkLst>
      <pc:sldChg chg="addSp delSp modSp mod setBg">
        <pc:chgData name="Kacper Słowicki" userId="50112514c0e89843" providerId="LiveId" clId="{D8DB1647-0FE3-4D93-AC73-A152499B5D3D}" dt="2023-10-01T17:51:49.903" v="52" actId="113"/>
        <pc:sldMkLst>
          <pc:docMk/>
          <pc:sldMk cId="2045017505" sldId="256"/>
        </pc:sldMkLst>
        <pc:spChg chg="mod">
          <ac:chgData name="Kacper Słowicki" userId="50112514c0e89843" providerId="LiveId" clId="{D8DB1647-0FE3-4D93-AC73-A152499B5D3D}" dt="2023-10-01T17:49:29.077" v="45" actId="113"/>
          <ac:spMkLst>
            <pc:docMk/>
            <pc:sldMk cId="2045017505" sldId="256"/>
            <ac:spMk id="2" creationId="{4A7B507C-7CA3-07E3-CDDA-01B962DBAE48}"/>
          </ac:spMkLst>
        </pc:spChg>
        <pc:spChg chg="mod ord">
          <ac:chgData name="Kacper Słowicki" userId="50112514c0e89843" providerId="LiveId" clId="{D8DB1647-0FE3-4D93-AC73-A152499B5D3D}" dt="2023-10-01T17:51:49.903" v="52" actId="113"/>
          <ac:spMkLst>
            <pc:docMk/>
            <pc:sldMk cId="2045017505" sldId="256"/>
            <ac:spMk id="3" creationId="{426B850A-A238-12F4-9200-2B50D9A80149}"/>
          </ac:spMkLst>
        </pc:spChg>
        <pc:spChg chg="add del">
          <ac:chgData name="Kacper Słowicki" userId="50112514c0e89843" providerId="LiveId" clId="{D8DB1647-0FE3-4D93-AC73-A152499B5D3D}" dt="2023-10-01T17:48:55.986" v="38" actId="26606"/>
          <ac:spMkLst>
            <pc:docMk/>
            <pc:sldMk cId="2045017505" sldId="256"/>
            <ac:spMk id="10" creationId="{C885E190-58DD-42DD-A4A8-401E15C92A52}"/>
          </ac:spMkLst>
        </pc:spChg>
        <pc:spChg chg="add del">
          <ac:chgData name="Kacper Słowicki" userId="50112514c0e89843" providerId="LiveId" clId="{D8DB1647-0FE3-4D93-AC73-A152499B5D3D}" dt="2023-10-01T17:48:57.534" v="40" actId="26606"/>
          <ac:spMkLst>
            <pc:docMk/>
            <pc:sldMk cId="2045017505" sldId="256"/>
            <ac:spMk id="14" creationId="{989BE678-777B-482A-A616-FEDC47B162E5}"/>
          </ac:spMkLst>
        </pc:spChg>
        <pc:spChg chg="add del">
          <ac:chgData name="Kacper Słowicki" userId="50112514c0e89843" providerId="LiveId" clId="{D8DB1647-0FE3-4D93-AC73-A152499B5D3D}" dt="2023-10-01T17:48:57.534" v="40" actId="26606"/>
          <ac:spMkLst>
            <pc:docMk/>
            <pc:sldMk cId="2045017505" sldId="256"/>
            <ac:spMk id="20" creationId="{D28BE0C3-2102-4820-B88B-A448B1840D14}"/>
          </ac:spMkLst>
        </pc:spChg>
        <pc:spChg chg="add del">
          <ac:chgData name="Kacper Słowicki" userId="50112514c0e89843" providerId="LiveId" clId="{D8DB1647-0FE3-4D93-AC73-A152499B5D3D}" dt="2023-10-01T17:48:57.534" v="40" actId="26606"/>
          <ac:spMkLst>
            <pc:docMk/>
            <pc:sldMk cId="2045017505" sldId="256"/>
            <ac:spMk id="22" creationId="{C8A3C342-1D03-412F-8DD3-BF519E8E0AE9}"/>
          </ac:spMkLst>
        </pc:spChg>
        <pc:spChg chg="add del">
          <ac:chgData name="Kacper Słowicki" userId="50112514c0e89843" providerId="LiveId" clId="{D8DB1647-0FE3-4D93-AC73-A152499B5D3D}" dt="2023-10-01T17:48:57.534" v="40" actId="26606"/>
          <ac:spMkLst>
            <pc:docMk/>
            <pc:sldMk cId="2045017505" sldId="256"/>
            <ac:spMk id="24" creationId="{81CC9B02-E087-4350-AEBD-2C3CF001AF01}"/>
          </ac:spMkLst>
        </pc:spChg>
        <pc:spChg chg="add del">
          <ac:chgData name="Kacper Słowicki" userId="50112514c0e89843" providerId="LiveId" clId="{D8DB1647-0FE3-4D93-AC73-A152499B5D3D}" dt="2023-10-01T17:48:57.534" v="40" actId="26606"/>
          <ac:spMkLst>
            <pc:docMk/>
            <pc:sldMk cId="2045017505" sldId="256"/>
            <ac:spMk id="26" creationId="{D6F18ACE-6E82-4ADC-8A2F-A1771B309B16}"/>
          </ac:spMkLst>
        </pc:spChg>
        <pc:spChg chg="add del">
          <ac:chgData name="Kacper Słowicki" userId="50112514c0e89843" providerId="LiveId" clId="{D8DB1647-0FE3-4D93-AC73-A152499B5D3D}" dt="2023-10-01T17:48:59.245" v="42" actId="26606"/>
          <ac:spMkLst>
            <pc:docMk/>
            <pc:sldMk cId="2045017505" sldId="256"/>
            <ac:spMk id="30" creationId="{989BE678-777B-482A-A616-FEDC47B162E5}"/>
          </ac:spMkLst>
        </pc:spChg>
        <pc:spChg chg="add del">
          <ac:chgData name="Kacper Słowicki" userId="50112514c0e89843" providerId="LiveId" clId="{D8DB1647-0FE3-4D93-AC73-A152499B5D3D}" dt="2023-10-01T17:48:59.245" v="42" actId="26606"/>
          <ac:spMkLst>
            <pc:docMk/>
            <pc:sldMk cId="2045017505" sldId="256"/>
            <ac:spMk id="33" creationId="{D28BE0C3-2102-4820-B88B-A448B1840D14}"/>
          </ac:spMkLst>
        </pc:spChg>
        <pc:spChg chg="add del">
          <ac:chgData name="Kacper Słowicki" userId="50112514c0e89843" providerId="LiveId" clId="{D8DB1647-0FE3-4D93-AC73-A152499B5D3D}" dt="2023-10-01T17:48:59.245" v="42" actId="26606"/>
          <ac:spMkLst>
            <pc:docMk/>
            <pc:sldMk cId="2045017505" sldId="256"/>
            <ac:spMk id="34" creationId="{A26E2FAE-FA60-497B-B2CB-7702C6FF3A3F}"/>
          </ac:spMkLst>
        </pc:spChg>
        <pc:spChg chg="add">
          <ac:chgData name="Kacper Słowicki" userId="50112514c0e89843" providerId="LiveId" clId="{D8DB1647-0FE3-4D93-AC73-A152499B5D3D}" dt="2023-10-01T17:48:59.274" v="43" actId="26606"/>
          <ac:spMkLst>
            <pc:docMk/>
            <pc:sldMk cId="2045017505" sldId="256"/>
            <ac:spMk id="36" creationId="{A4322390-8B58-46BE-88EB-D9FD30C08743}"/>
          </ac:spMkLst>
        </pc:spChg>
        <pc:picChg chg="add mod ord">
          <ac:chgData name="Kacper Słowicki" userId="50112514c0e89843" providerId="LiveId" clId="{D8DB1647-0FE3-4D93-AC73-A152499B5D3D}" dt="2023-10-01T17:48:59.274" v="43" actId="26606"/>
          <ac:picMkLst>
            <pc:docMk/>
            <pc:sldMk cId="2045017505" sldId="256"/>
            <ac:picMk id="5" creationId="{AA416D09-8769-798E-6777-0B72E953CE5F}"/>
          </ac:picMkLst>
        </pc:picChg>
        <pc:picChg chg="add del">
          <ac:chgData name="Kacper Słowicki" userId="50112514c0e89843" providerId="LiveId" clId="{D8DB1647-0FE3-4D93-AC73-A152499B5D3D}" dt="2023-10-01T17:48:57.534" v="40" actId="26606"/>
          <ac:picMkLst>
            <pc:docMk/>
            <pc:sldMk cId="2045017505" sldId="256"/>
            <ac:picMk id="12" creationId="{950648F4-ABCD-4DF0-8641-76CFB2354721}"/>
          </ac:picMkLst>
        </pc:picChg>
        <pc:picChg chg="add del">
          <ac:chgData name="Kacper Słowicki" userId="50112514c0e89843" providerId="LiveId" clId="{D8DB1647-0FE3-4D93-AC73-A152499B5D3D}" dt="2023-10-01T17:48:57.534" v="40" actId="26606"/>
          <ac:picMkLst>
            <pc:docMk/>
            <pc:sldMk cId="2045017505" sldId="256"/>
            <ac:picMk id="13" creationId="{DF19BAF3-7E20-4B9D-B544-BABAEEA1FA75}"/>
          </ac:picMkLst>
        </pc:picChg>
        <pc:picChg chg="add del">
          <ac:chgData name="Kacper Słowicki" userId="50112514c0e89843" providerId="LiveId" clId="{D8DB1647-0FE3-4D93-AC73-A152499B5D3D}" dt="2023-10-01T17:48:57.534" v="40" actId="26606"/>
          <ac:picMkLst>
            <pc:docMk/>
            <pc:sldMk cId="2045017505" sldId="256"/>
            <ac:picMk id="16" creationId="{CF1EB4BD-9C7E-4AA3-9681-C7EB0DA6250B}"/>
          </ac:picMkLst>
        </pc:picChg>
        <pc:picChg chg="add del">
          <ac:chgData name="Kacper Słowicki" userId="50112514c0e89843" providerId="LiveId" clId="{D8DB1647-0FE3-4D93-AC73-A152499B5D3D}" dt="2023-10-01T17:48:57.534" v="40" actId="26606"/>
          <ac:picMkLst>
            <pc:docMk/>
            <pc:sldMk cId="2045017505" sldId="256"/>
            <ac:picMk id="18" creationId="{94AAE3AA-3759-4D28-B0EF-575F25A5146C}"/>
          </ac:picMkLst>
        </pc:picChg>
        <pc:picChg chg="add del">
          <ac:chgData name="Kacper Słowicki" userId="50112514c0e89843" providerId="LiveId" clId="{D8DB1647-0FE3-4D93-AC73-A152499B5D3D}" dt="2023-10-01T17:48:59.245" v="42" actId="26606"/>
          <ac:picMkLst>
            <pc:docMk/>
            <pc:sldMk cId="2045017505" sldId="256"/>
            <ac:picMk id="28" creationId="{DF19BAF3-7E20-4B9D-B544-BABAEEA1FA75}"/>
          </ac:picMkLst>
        </pc:picChg>
        <pc:picChg chg="add del">
          <ac:chgData name="Kacper Słowicki" userId="50112514c0e89843" providerId="LiveId" clId="{D8DB1647-0FE3-4D93-AC73-A152499B5D3D}" dt="2023-10-01T17:48:59.245" v="42" actId="26606"/>
          <ac:picMkLst>
            <pc:docMk/>
            <pc:sldMk cId="2045017505" sldId="256"/>
            <ac:picMk id="29" creationId="{950648F4-ABCD-4DF0-8641-76CFB2354721}"/>
          </ac:picMkLst>
        </pc:picChg>
        <pc:picChg chg="add del">
          <ac:chgData name="Kacper Słowicki" userId="50112514c0e89843" providerId="LiveId" clId="{D8DB1647-0FE3-4D93-AC73-A152499B5D3D}" dt="2023-10-01T17:48:59.245" v="42" actId="26606"/>
          <ac:picMkLst>
            <pc:docMk/>
            <pc:sldMk cId="2045017505" sldId="256"/>
            <ac:picMk id="31" creationId="{CF1EB4BD-9C7E-4AA3-9681-C7EB0DA6250B}"/>
          </ac:picMkLst>
        </pc:picChg>
        <pc:picChg chg="add del">
          <ac:chgData name="Kacper Słowicki" userId="50112514c0e89843" providerId="LiveId" clId="{D8DB1647-0FE3-4D93-AC73-A152499B5D3D}" dt="2023-10-01T17:48:59.245" v="42" actId="26606"/>
          <ac:picMkLst>
            <pc:docMk/>
            <pc:sldMk cId="2045017505" sldId="256"/>
            <ac:picMk id="32" creationId="{94AAE3AA-3759-4D28-B0EF-575F25A5146C}"/>
          </ac:picMkLst>
        </pc:picChg>
      </pc:sldChg>
      <pc:sldChg chg="modSp mod setBg">
        <pc:chgData name="Kacper Słowicki" userId="50112514c0e89843" providerId="LiveId" clId="{D8DB1647-0FE3-4D93-AC73-A152499B5D3D}" dt="2023-10-02T18:07:11.595" v="4993" actId="26606"/>
        <pc:sldMkLst>
          <pc:docMk/>
          <pc:sldMk cId="1695121500" sldId="257"/>
        </pc:sldMkLst>
        <pc:spChg chg="mod">
          <ac:chgData name="Kacper Słowicki" userId="50112514c0e89843" providerId="LiveId" clId="{D8DB1647-0FE3-4D93-AC73-A152499B5D3D}" dt="2023-10-02T18:07:11.595" v="4993" actId="26606"/>
          <ac:spMkLst>
            <pc:docMk/>
            <pc:sldMk cId="1695121500" sldId="257"/>
            <ac:spMk id="2" creationId="{2E483E08-9ABE-CD43-7A3A-7144F43B4836}"/>
          </ac:spMkLst>
        </pc:spChg>
        <pc:spChg chg="mod">
          <ac:chgData name="Kacper Słowicki" userId="50112514c0e89843" providerId="LiveId" clId="{D8DB1647-0FE3-4D93-AC73-A152499B5D3D}" dt="2023-10-02T18:07:11.595" v="4993" actId="26606"/>
          <ac:spMkLst>
            <pc:docMk/>
            <pc:sldMk cId="1695121500" sldId="257"/>
            <ac:spMk id="3" creationId="{21535FA8-B866-A135-5030-111A779339A0}"/>
          </ac:spMkLst>
        </pc:spChg>
      </pc:sldChg>
      <pc:sldChg chg="modSp mod">
        <pc:chgData name="Kacper Słowicki" userId="50112514c0e89843" providerId="LiveId" clId="{D8DB1647-0FE3-4D93-AC73-A152499B5D3D}" dt="2023-10-02T17:57:51.045" v="4421" actId="12"/>
        <pc:sldMkLst>
          <pc:docMk/>
          <pc:sldMk cId="609903187" sldId="258"/>
        </pc:sldMkLst>
        <pc:spChg chg="mod">
          <ac:chgData name="Kacper Słowicki" userId="50112514c0e89843" providerId="LiveId" clId="{D8DB1647-0FE3-4D93-AC73-A152499B5D3D}" dt="2023-10-01T17:47:21.645" v="32"/>
          <ac:spMkLst>
            <pc:docMk/>
            <pc:sldMk cId="609903187" sldId="258"/>
            <ac:spMk id="2" creationId="{A2C0B23A-FF5D-76F9-9ADC-7EB86F3D3289}"/>
          </ac:spMkLst>
        </pc:spChg>
        <pc:spChg chg="mod">
          <ac:chgData name="Kacper Słowicki" userId="50112514c0e89843" providerId="LiveId" clId="{D8DB1647-0FE3-4D93-AC73-A152499B5D3D}" dt="2023-10-02T17:57:51.045" v="4421" actId="12"/>
          <ac:spMkLst>
            <pc:docMk/>
            <pc:sldMk cId="609903187" sldId="258"/>
            <ac:spMk id="3" creationId="{D8002DCB-3550-267F-5358-E97F0CB67473}"/>
          </ac:spMkLst>
        </pc:spChg>
      </pc:sldChg>
      <pc:sldChg chg="modSp mod">
        <pc:chgData name="Kacper Słowicki" userId="50112514c0e89843" providerId="LiveId" clId="{D8DB1647-0FE3-4D93-AC73-A152499B5D3D}" dt="2023-10-02T18:22:34.711" v="7273" actId="113"/>
        <pc:sldMkLst>
          <pc:docMk/>
          <pc:sldMk cId="1092293866" sldId="259"/>
        </pc:sldMkLst>
        <pc:spChg chg="mod">
          <ac:chgData name="Kacper Słowicki" userId="50112514c0e89843" providerId="LiveId" clId="{D8DB1647-0FE3-4D93-AC73-A152499B5D3D}" dt="2023-10-02T18:19:23.631" v="6541" actId="20577"/>
          <ac:spMkLst>
            <pc:docMk/>
            <pc:sldMk cId="1092293866" sldId="259"/>
            <ac:spMk id="2" creationId="{1DD70734-6689-D12A-4810-5D9A6D4235C7}"/>
          </ac:spMkLst>
        </pc:spChg>
        <pc:spChg chg="mod">
          <ac:chgData name="Kacper Słowicki" userId="50112514c0e89843" providerId="LiveId" clId="{D8DB1647-0FE3-4D93-AC73-A152499B5D3D}" dt="2023-10-02T18:22:34.711" v="7273" actId="113"/>
          <ac:spMkLst>
            <pc:docMk/>
            <pc:sldMk cId="1092293866" sldId="259"/>
            <ac:spMk id="3" creationId="{130E17F5-644D-66AF-54EE-04D0EDD38478}"/>
          </ac:spMkLst>
        </pc:spChg>
      </pc:sldChg>
      <pc:sldChg chg="new del">
        <pc:chgData name="Kacper Słowicki" userId="50112514c0e89843" providerId="LiveId" clId="{D8DB1647-0FE3-4D93-AC73-A152499B5D3D}" dt="2023-10-01T17:45:54.676" v="3" actId="2696"/>
        <pc:sldMkLst>
          <pc:docMk/>
          <pc:sldMk cId="2276190498" sldId="260"/>
        </pc:sldMkLst>
      </pc:sldChg>
      <pc:sldChg chg="addSp delSp modSp new mod ord setBg setClrOvrMap">
        <pc:chgData name="Kacper Słowicki" userId="50112514c0e89843" providerId="LiveId" clId="{D8DB1647-0FE3-4D93-AC73-A152499B5D3D}" dt="2023-10-01T17:59:24.098" v="632" actId="20577"/>
        <pc:sldMkLst>
          <pc:docMk/>
          <pc:sldMk cId="3062913149" sldId="260"/>
        </pc:sldMkLst>
        <pc:spChg chg="mod ord">
          <ac:chgData name="Kacper Słowicki" userId="50112514c0e89843" providerId="LiveId" clId="{D8DB1647-0FE3-4D93-AC73-A152499B5D3D}" dt="2023-10-01T17:59:24.098" v="632" actId="20577"/>
          <ac:spMkLst>
            <pc:docMk/>
            <pc:sldMk cId="3062913149" sldId="260"/>
            <ac:spMk id="2" creationId="{6993B15F-5B59-536D-E7F9-813A79F2A47C}"/>
          </ac:spMkLst>
        </pc:spChg>
        <pc:spChg chg="add del mod">
          <ac:chgData name="Kacper Słowicki" userId="50112514c0e89843" providerId="LiveId" clId="{D8DB1647-0FE3-4D93-AC73-A152499B5D3D}" dt="2023-10-01T17:53:14.068" v="55" actId="931"/>
          <ac:spMkLst>
            <pc:docMk/>
            <pc:sldMk cId="3062913149" sldId="260"/>
            <ac:spMk id="3" creationId="{6B267E7B-3243-6EB0-4D59-28FE9C6ACF5F}"/>
          </ac:spMkLst>
        </pc:spChg>
        <pc:spChg chg="add del mod">
          <ac:chgData name="Kacper Słowicki" userId="50112514c0e89843" providerId="LiveId" clId="{D8DB1647-0FE3-4D93-AC73-A152499B5D3D}" dt="2023-10-01T17:52:52.485" v="54" actId="931"/>
          <ac:spMkLst>
            <pc:docMk/>
            <pc:sldMk cId="3062913149" sldId="260"/>
            <ac:spMk id="6" creationId="{5700E1FE-F5BE-B40A-3F0D-F83D1A1B30A5}"/>
          </ac:spMkLst>
        </pc:spChg>
        <pc:spChg chg="add mo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9" creationId="{5DC65DB3-EBAE-4241-CF31-2D353309210A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18" creationId="{4AC0CD9D-7610-4620-93B4-798CCD9AB581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24" creationId="{DE4D62F9-188E-4530-84C2-24BDEE4BEB82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26" creationId="{DE92A8BB-07B9-40DB-984F-2CB1A2535B9E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28" creationId="{2CDDB745-6C26-4B79-9EF2-08E3E4AB9024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30" creationId="{80B3FE6C-0A59-4114-88CB-3C3172D6AFF8}"/>
          </ac:spMkLst>
        </pc:spChg>
        <pc:spChg chg="add">
          <ac:chgData name="Kacper Słowicki" userId="50112514c0e89843" providerId="LiveId" clId="{D8DB1647-0FE3-4D93-AC73-A152499B5D3D}" dt="2023-10-01T17:53:22.120" v="57" actId="26606"/>
          <ac:spMkLst>
            <pc:docMk/>
            <pc:sldMk cId="3062913149" sldId="260"/>
            <ac:spMk id="32" creationId="{DDA3A238-516A-4076-B3C2-230D913508F2}"/>
          </ac:spMkLst>
        </pc:spChg>
        <pc:picChg chg="add del mod">
          <ac:chgData name="Kacper Słowicki" userId="50112514c0e89843" providerId="LiveId" clId="{D8DB1647-0FE3-4D93-AC73-A152499B5D3D}" dt="2023-10-01T17:52:52.485" v="54" actId="931"/>
          <ac:picMkLst>
            <pc:docMk/>
            <pc:sldMk cId="3062913149" sldId="260"/>
            <ac:picMk id="5" creationId="{7E2D4253-DCF7-BE31-B780-9199117DEE23}"/>
          </ac:picMkLst>
        </pc:picChg>
        <pc:picChg chg="add mod">
          <ac:chgData name="Kacper Słowicki" userId="50112514c0e89843" providerId="LiveId" clId="{D8DB1647-0FE3-4D93-AC73-A152499B5D3D}" dt="2023-10-01T17:53:22.120" v="57" actId="26606"/>
          <ac:picMkLst>
            <pc:docMk/>
            <pc:sldMk cId="3062913149" sldId="260"/>
            <ac:picMk id="8" creationId="{E5856339-473A-4A3E-F612-0DA9D7FE0573}"/>
          </ac:picMkLst>
        </pc:picChg>
        <pc:picChg chg="add">
          <ac:chgData name="Kacper Słowicki" userId="50112514c0e89843" providerId="LiveId" clId="{D8DB1647-0FE3-4D93-AC73-A152499B5D3D}" dt="2023-10-01T17:53:22.120" v="57" actId="26606"/>
          <ac:picMkLst>
            <pc:docMk/>
            <pc:sldMk cId="3062913149" sldId="260"/>
            <ac:picMk id="14" creationId="{41B68C77-138E-4BF7-A276-BD0C78A4219F}"/>
          </ac:picMkLst>
        </pc:picChg>
        <pc:picChg chg="add">
          <ac:chgData name="Kacper Słowicki" userId="50112514c0e89843" providerId="LiveId" clId="{D8DB1647-0FE3-4D93-AC73-A152499B5D3D}" dt="2023-10-01T17:53:22.120" v="57" actId="26606"/>
          <ac:picMkLst>
            <pc:docMk/>
            <pc:sldMk cId="3062913149" sldId="260"/>
            <ac:picMk id="16" creationId="{7C268552-D473-46ED-B1B8-422042C4DEF1}"/>
          </ac:picMkLst>
        </pc:picChg>
        <pc:picChg chg="add">
          <ac:chgData name="Kacper Słowicki" userId="50112514c0e89843" providerId="LiveId" clId="{D8DB1647-0FE3-4D93-AC73-A152499B5D3D}" dt="2023-10-01T17:53:22.120" v="57" actId="26606"/>
          <ac:picMkLst>
            <pc:docMk/>
            <pc:sldMk cId="3062913149" sldId="260"/>
            <ac:picMk id="20" creationId="{B9238B3E-24AA-439A-B527-6C5DF6D72145}"/>
          </ac:picMkLst>
        </pc:picChg>
        <pc:picChg chg="add">
          <ac:chgData name="Kacper Słowicki" userId="50112514c0e89843" providerId="LiveId" clId="{D8DB1647-0FE3-4D93-AC73-A152499B5D3D}" dt="2023-10-01T17:53:22.120" v="57" actId="26606"/>
          <ac:picMkLst>
            <pc:docMk/>
            <pc:sldMk cId="3062913149" sldId="260"/>
            <ac:picMk id="22" creationId="{69F01145-BEA3-4CBF-AA21-10077B948CA8}"/>
          </ac:picMkLst>
        </pc:picChg>
      </pc:sldChg>
      <pc:sldChg chg="addSp delSp modSp new mod setBg setClrOvrMap">
        <pc:chgData name="Kacper Słowicki" userId="50112514c0e89843" providerId="LiveId" clId="{D8DB1647-0FE3-4D93-AC73-A152499B5D3D}" dt="2023-10-01T18:07:24.599" v="1303" actId="20577"/>
        <pc:sldMkLst>
          <pc:docMk/>
          <pc:sldMk cId="2916050392" sldId="261"/>
        </pc:sldMkLst>
        <pc:spChg chg="mod">
          <ac:chgData name="Kacper Słowicki" userId="50112514c0e89843" providerId="LiveId" clId="{D8DB1647-0FE3-4D93-AC73-A152499B5D3D}" dt="2023-10-01T18:02:16.260" v="693" actId="20577"/>
          <ac:spMkLst>
            <pc:docMk/>
            <pc:sldMk cId="2916050392" sldId="261"/>
            <ac:spMk id="2" creationId="{B8CF0AE1-3B68-BCAC-249A-1DC308193195}"/>
          </ac:spMkLst>
        </pc:spChg>
        <pc:spChg chg="del">
          <ac:chgData name="Kacper Słowicki" userId="50112514c0e89843" providerId="LiveId" clId="{D8DB1647-0FE3-4D93-AC73-A152499B5D3D}" dt="2023-10-01T18:01:36.022" v="639" actId="931"/>
          <ac:spMkLst>
            <pc:docMk/>
            <pc:sldMk cId="2916050392" sldId="261"/>
            <ac:spMk id="3" creationId="{546AEBA7-5274-2359-A938-F180109974AF}"/>
          </ac:spMkLst>
        </pc:spChg>
        <pc:spChg chg="mod">
          <ac:chgData name="Kacper Słowicki" userId="50112514c0e89843" providerId="LiveId" clId="{D8DB1647-0FE3-4D93-AC73-A152499B5D3D}" dt="2023-10-01T18:07:24.599" v="1303" actId="20577"/>
          <ac:spMkLst>
            <pc:docMk/>
            <pc:sldMk cId="2916050392" sldId="261"/>
            <ac:spMk id="4" creationId="{2B3B7538-4213-256F-88D5-7ECD2F44F356}"/>
          </ac:spMkLst>
        </pc:spChg>
        <pc:spChg chg="add del">
          <ac:chgData name="Kacper Słowicki" userId="50112514c0e89843" providerId="LiveId" clId="{D8DB1647-0FE3-4D93-AC73-A152499B5D3D}" dt="2023-10-01T18:01:44.468" v="641" actId="26606"/>
          <ac:spMkLst>
            <pc:docMk/>
            <pc:sldMk cId="2916050392" sldId="261"/>
            <ac:spMk id="15" creationId="{989BE678-777B-482A-A616-FEDC47B162E5}"/>
          </ac:spMkLst>
        </pc:spChg>
        <pc:spChg chg="add del">
          <ac:chgData name="Kacper Słowicki" userId="50112514c0e89843" providerId="LiveId" clId="{D8DB1647-0FE3-4D93-AC73-A152499B5D3D}" dt="2023-10-01T18:01:44.468" v="641" actId="26606"/>
          <ac:spMkLst>
            <pc:docMk/>
            <pc:sldMk cId="2916050392" sldId="261"/>
            <ac:spMk id="21" creationId="{D28BE0C3-2102-4820-B88B-A448B1840D14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23" creationId="{61515115-95FB-41E0-86F3-8744438C09D0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25" creationId="{8222A33F-BE2D-4D69-92A0-5DF8B17BAACA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27" creationId="{CE1C74D0-9609-468A-9597-5D87C8A42B58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28" creationId="{4AC0CD9D-7610-4620-93B4-798CCD9AB581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29" creationId="{C137128D-E594-4905-9F76-E385F0831D60}"/>
          </ac:spMkLst>
        </pc:spChg>
        <pc:spChg chg="add">
          <ac:chgData name="Kacper Słowicki" userId="50112514c0e89843" providerId="LiveId" clId="{D8DB1647-0FE3-4D93-AC73-A152499B5D3D}" dt="2023-10-01T18:01:44.515" v="642" actId="26606"/>
          <ac:spMkLst>
            <pc:docMk/>
            <pc:sldMk cId="2916050392" sldId="261"/>
            <ac:spMk id="32" creationId="{DE4D62F9-188E-4530-84C2-24BDEE4BEB82}"/>
          </ac:spMkLst>
        </pc:spChg>
        <pc:picChg chg="add mod">
          <ac:chgData name="Kacper Słowicki" userId="50112514c0e89843" providerId="LiveId" clId="{D8DB1647-0FE3-4D93-AC73-A152499B5D3D}" dt="2023-10-01T18:01:44.515" v="642" actId="26606"/>
          <ac:picMkLst>
            <pc:docMk/>
            <pc:sldMk cId="2916050392" sldId="261"/>
            <ac:picMk id="6" creationId="{1686C920-8BE2-3399-5054-BDB8E650C591}"/>
          </ac:picMkLst>
        </pc:picChg>
        <pc:picChg chg="add del">
          <ac:chgData name="Kacper Słowicki" userId="50112514c0e89843" providerId="LiveId" clId="{D8DB1647-0FE3-4D93-AC73-A152499B5D3D}" dt="2023-10-01T18:01:44.468" v="641" actId="26606"/>
          <ac:picMkLst>
            <pc:docMk/>
            <pc:sldMk cId="2916050392" sldId="261"/>
            <ac:picMk id="11" creationId="{DF19BAF3-7E20-4B9D-B544-BABAEEA1FA75}"/>
          </ac:picMkLst>
        </pc:picChg>
        <pc:picChg chg="add del">
          <ac:chgData name="Kacper Słowicki" userId="50112514c0e89843" providerId="LiveId" clId="{D8DB1647-0FE3-4D93-AC73-A152499B5D3D}" dt="2023-10-01T18:01:44.468" v="641" actId="26606"/>
          <ac:picMkLst>
            <pc:docMk/>
            <pc:sldMk cId="2916050392" sldId="261"/>
            <ac:picMk id="13" creationId="{950648F4-ABCD-4DF0-8641-76CFB2354721}"/>
          </ac:picMkLst>
        </pc:picChg>
        <pc:picChg chg="add del">
          <ac:chgData name="Kacper Słowicki" userId="50112514c0e89843" providerId="LiveId" clId="{D8DB1647-0FE3-4D93-AC73-A152499B5D3D}" dt="2023-10-01T18:01:44.468" v="641" actId="26606"/>
          <ac:picMkLst>
            <pc:docMk/>
            <pc:sldMk cId="2916050392" sldId="261"/>
            <ac:picMk id="17" creationId="{CF1EB4BD-9C7E-4AA3-9681-C7EB0DA6250B}"/>
          </ac:picMkLst>
        </pc:picChg>
        <pc:picChg chg="add del">
          <ac:chgData name="Kacper Słowicki" userId="50112514c0e89843" providerId="LiveId" clId="{D8DB1647-0FE3-4D93-AC73-A152499B5D3D}" dt="2023-10-01T18:01:44.468" v="641" actId="26606"/>
          <ac:picMkLst>
            <pc:docMk/>
            <pc:sldMk cId="2916050392" sldId="261"/>
            <ac:picMk id="19" creationId="{94AAE3AA-3759-4D28-B0EF-575F25A5146C}"/>
          </ac:picMkLst>
        </pc:picChg>
        <pc:picChg chg="add">
          <ac:chgData name="Kacper Słowicki" userId="50112514c0e89843" providerId="LiveId" clId="{D8DB1647-0FE3-4D93-AC73-A152499B5D3D}" dt="2023-10-01T18:01:44.515" v="642" actId="26606"/>
          <ac:picMkLst>
            <pc:docMk/>
            <pc:sldMk cId="2916050392" sldId="261"/>
            <ac:picMk id="24" creationId="{41B68C77-138E-4BF7-A276-BD0C78A4219F}"/>
          </ac:picMkLst>
        </pc:picChg>
        <pc:picChg chg="add">
          <ac:chgData name="Kacper Słowicki" userId="50112514c0e89843" providerId="LiveId" clId="{D8DB1647-0FE3-4D93-AC73-A152499B5D3D}" dt="2023-10-01T18:01:44.515" v="642" actId="26606"/>
          <ac:picMkLst>
            <pc:docMk/>
            <pc:sldMk cId="2916050392" sldId="261"/>
            <ac:picMk id="26" creationId="{7C268552-D473-46ED-B1B8-422042C4DEF1}"/>
          </ac:picMkLst>
        </pc:picChg>
        <pc:picChg chg="add">
          <ac:chgData name="Kacper Słowicki" userId="50112514c0e89843" providerId="LiveId" clId="{D8DB1647-0FE3-4D93-AC73-A152499B5D3D}" dt="2023-10-01T18:01:44.515" v="642" actId="26606"/>
          <ac:picMkLst>
            <pc:docMk/>
            <pc:sldMk cId="2916050392" sldId="261"/>
            <ac:picMk id="30" creationId="{B9238B3E-24AA-439A-B527-6C5DF6D72145}"/>
          </ac:picMkLst>
        </pc:picChg>
        <pc:picChg chg="add">
          <ac:chgData name="Kacper Słowicki" userId="50112514c0e89843" providerId="LiveId" clId="{D8DB1647-0FE3-4D93-AC73-A152499B5D3D}" dt="2023-10-01T18:01:44.515" v="642" actId="26606"/>
          <ac:picMkLst>
            <pc:docMk/>
            <pc:sldMk cId="2916050392" sldId="261"/>
            <ac:picMk id="31" creationId="{69F01145-BEA3-4CBF-AA21-10077B948CA8}"/>
          </ac:picMkLst>
        </pc:picChg>
      </pc:sldChg>
      <pc:sldChg chg="addSp delSp modSp new del mod setBg setClrOvrMap">
        <pc:chgData name="Kacper Słowicki" userId="50112514c0e89843" providerId="LiveId" clId="{D8DB1647-0FE3-4D93-AC73-A152499B5D3D}" dt="2023-10-01T18:01:03.547" v="637" actId="2696"/>
        <pc:sldMkLst>
          <pc:docMk/>
          <pc:sldMk cId="3236959854" sldId="261"/>
        </pc:sldMkLst>
        <pc:spChg chg="mod or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" creationId="{343D8D1F-876E-A7DA-F844-C3BC41C2C19C}"/>
          </ac:spMkLst>
        </pc:spChg>
        <pc:spChg chg="del">
          <ac:chgData name="Kacper Słowicki" userId="50112514c0e89843" providerId="LiveId" clId="{D8DB1647-0FE3-4D93-AC73-A152499B5D3D}" dt="2023-10-01T18:00:44.917" v="634" actId="931"/>
          <ac:spMkLst>
            <pc:docMk/>
            <pc:sldMk cId="3236959854" sldId="261"/>
            <ac:spMk id="3" creationId="{AA21E4AF-116F-B37A-546D-5D5FAA36193F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14" creationId="{4AC0CD9D-7610-4620-93B4-798CCD9AB581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0" creationId="{DE4D62F9-188E-4530-84C2-24BDEE4BEB82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2" creationId="{DE92A8BB-07B9-40DB-984F-2CB1A2535B9E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4" creationId="{2CDDB745-6C26-4B79-9EF2-08E3E4AB9024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6" creationId="{80B3FE6C-0A59-4114-88CB-3C3172D6AFF8}"/>
          </ac:spMkLst>
        </pc:spChg>
        <pc:spChg chg="add">
          <ac:chgData name="Kacper Słowicki" userId="50112514c0e89843" providerId="LiveId" clId="{D8DB1647-0FE3-4D93-AC73-A152499B5D3D}" dt="2023-10-01T18:00:52.798" v="636" actId="26606"/>
          <ac:spMkLst>
            <pc:docMk/>
            <pc:sldMk cId="3236959854" sldId="261"/>
            <ac:spMk id="28" creationId="{DDA3A238-516A-4076-B3C2-230D913508F2}"/>
          </ac:spMkLst>
        </pc:spChg>
        <pc:picChg chg="add mod">
          <ac:chgData name="Kacper Słowicki" userId="50112514c0e89843" providerId="LiveId" clId="{D8DB1647-0FE3-4D93-AC73-A152499B5D3D}" dt="2023-10-01T18:00:52.798" v="636" actId="26606"/>
          <ac:picMkLst>
            <pc:docMk/>
            <pc:sldMk cId="3236959854" sldId="261"/>
            <ac:picMk id="5" creationId="{4D4DC130-DD53-FA18-453C-6D4E6115BD22}"/>
          </ac:picMkLst>
        </pc:picChg>
        <pc:picChg chg="add">
          <ac:chgData name="Kacper Słowicki" userId="50112514c0e89843" providerId="LiveId" clId="{D8DB1647-0FE3-4D93-AC73-A152499B5D3D}" dt="2023-10-01T18:00:52.798" v="636" actId="26606"/>
          <ac:picMkLst>
            <pc:docMk/>
            <pc:sldMk cId="3236959854" sldId="261"/>
            <ac:picMk id="10" creationId="{41B68C77-138E-4BF7-A276-BD0C78A4219F}"/>
          </ac:picMkLst>
        </pc:picChg>
        <pc:picChg chg="add">
          <ac:chgData name="Kacper Słowicki" userId="50112514c0e89843" providerId="LiveId" clId="{D8DB1647-0FE3-4D93-AC73-A152499B5D3D}" dt="2023-10-01T18:00:52.798" v="636" actId="26606"/>
          <ac:picMkLst>
            <pc:docMk/>
            <pc:sldMk cId="3236959854" sldId="261"/>
            <ac:picMk id="12" creationId="{7C268552-D473-46ED-B1B8-422042C4DEF1}"/>
          </ac:picMkLst>
        </pc:picChg>
        <pc:picChg chg="add">
          <ac:chgData name="Kacper Słowicki" userId="50112514c0e89843" providerId="LiveId" clId="{D8DB1647-0FE3-4D93-AC73-A152499B5D3D}" dt="2023-10-01T18:00:52.798" v="636" actId="26606"/>
          <ac:picMkLst>
            <pc:docMk/>
            <pc:sldMk cId="3236959854" sldId="261"/>
            <ac:picMk id="16" creationId="{B9238B3E-24AA-439A-B527-6C5DF6D72145}"/>
          </ac:picMkLst>
        </pc:picChg>
        <pc:picChg chg="add">
          <ac:chgData name="Kacper Słowicki" userId="50112514c0e89843" providerId="LiveId" clId="{D8DB1647-0FE3-4D93-AC73-A152499B5D3D}" dt="2023-10-01T18:00:52.798" v="636" actId="26606"/>
          <ac:picMkLst>
            <pc:docMk/>
            <pc:sldMk cId="3236959854" sldId="261"/>
            <ac:picMk id="18" creationId="{69F01145-BEA3-4CBF-AA21-10077B948CA8}"/>
          </ac:picMkLst>
        </pc:picChg>
      </pc:sldChg>
      <pc:sldChg chg="addSp delSp modSp new mod setBg">
        <pc:chgData name="Kacper Słowicki" userId="50112514c0e89843" providerId="LiveId" clId="{D8DB1647-0FE3-4D93-AC73-A152499B5D3D}" dt="2023-10-01T18:22:25.148" v="2064" actId="20577"/>
        <pc:sldMkLst>
          <pc:docMk/>
          <pc:sldMk cId="3277445375" sldId="262"/>
        </pc:sldMkLst>
        <pc:spChg chg="mod ord">
          <ac:chgData name="Kacper Słowicki" userId="50112514c0e89843" providerId="LiveId" clId="{D8DB1647-0FE3-4D93-AC73-A152499B5D3D}" dt="2023-10-01T18:08:29.161" v="1330" actId="20577"/>
          <ac:spMkLst>
            <pc:docMk/>
            <pc:sldMk cId="3277445375" sldId="262"/>
            <ac:spMk id="2" creationId="{358229C9-B842-BDBF-189E-A89566872C7F}"/>
          </ac:spMkLst>
        </pc:spChg>
        <pc:spChg chg="del">
          <ac:chgData name="Kacper Słowicki" userId="50112514c0e89843" providerId="LiveId" clId="{D8DB1647-0FE3-4D93-AC73-A152499B5D3D}" dt="2023-10-01T18:08:04.487" v="1305" actId="931"/>
          <ac:spMkLst>
            <pc:docMk/>
            <pc:sldMk cId="3277445375" sldId="262"/>
            <ac:spMk id="3" creationId="{2AAF8902-9320-9913-1CC4-6AA2AE939587}"/>
          </ac:spMkLst>
        </pc:spChg>
        <pc:spChg chg="add mod">
          <ac:chgData name="Kacper Słowicki" userId="50112514c0e89843" providerId="LiveId" clId="{D8DB1647-0FE3-4D93-AC73-A152499B5D3D}" dt="2023-10-01T18:22:25.148" v="2064" actId="20577"/>
          <ac:spMkLst>
            <pc:docMk/>
            <pc:sldMk cId="3277445375" sldId="262"/>
            <ac:spMk id="13" creationId="{4B221FBE-5E73-FC61-B8AC-4DC58DBBF643}"/>
          </ac:spMkLst>
        </pc:spChg>
        <pc:spChg chg="add del">
          <ac:chgData name="Kacper Słowicki" userId="50112514c0e89843" providerId="LiveId" clId="{D8DB1647-0FE3-4D93-AC73-A152499B5D3D}" dt="2023-10-01T18:08:23.056" v="1307" actId="26606"/>
          <ac:spMkLst>
            <pc:docMk/>
            <pc:sldMk cId="3277445375" sldId="262"/>
            <ac:spMk id="18" creationId="{44F3197D-248B-46C5-B6EE-003F4E0C6CF9}"/>
          </ac:spMkLst>
        </pc:spChg>
        <pc:spChg chg="add del">
          <ac:chgData name="Kacper Słowicki" userId="50112514c0e89843" providerId="LiveId" clId="{D8DB1647-0FE3-4D93-AC73-A152499B5D3D}" dt="2023-10-01T18:08:23.056" v="1307" actId="26606"/>
          <ac:spMkLst>
            <pc:docMk/>
            <pc:sldMk cId="3277445375" sldId="262"/>
            <ac:spMk id="24" creationId="{040549E2-C5A5-4ED5-80AB-070FEBDF5320}"/>
          </ac:spMkLst>
        </pc:spChg>
        <pc:spChg chg="add del">
          <ac:chgData name="Kacper Słowicki" userId="50112514c0e89843" providerId="LiveId" clId="{D8DB1647-0FE3-4D93-AC73-A152499B5D3D}" dt="2023-10-01T18:08:23.056" v="1307" actId="26606"/>
          <ac:spMkLst>
            <pc:docMk/>
            <pc:sldMk cId="3277445375" sldId="262"/>
            <ac:spMk id="26" creationId="{E4F17063-EDA4-417B-946F-BA357F3B390D}"/>
          </ac:spMkLst>
        </pc:spChg>
        <pc:spChg chg="add del">
          <ac:chgData name="Kacper Słowicki" userId="50112514c0e89843" providerId="LiveId" clId="{D8DB1647-0FE3-4D93-AC73-A152499B5D3D}" dt="2023-10-01T18:08:23.056" v="1307" actId="26606"/>
          <ac:spMkLst>
            <pc:docMk/>
            <pc:sldMk cId="3277445375" sldId="262"/>
            <ac:spMk id="28" creationId="{D36F3EEA-55D4-4677-80E7-92D00B8F343B}"/>
          </ac:spMkLst>
        </pc:spChg>
        <pc:spChg chg="add">
          <ac:chgData name="Kacper Słowicki" userId="50112514c0e89843" providerId="LiveId" clId="{D8DB1647-0FE3-4D93-AC73-A152499B5D3D}" dt="2023-10-01T18:08:23.119" v="1308" actId="26606"/>
          <ac:spMkLst>
            <pc:docMk/>
            <pc:sldMk cId="3277445375" sldId="262"/>
            <ac:spMk id="30" creationId="{C8A3C342-1D03-412F-8DD3-BF519E8E0AE9}"/>
          </ac:spMkLst>
        </pc:spChg>
        <pc:spChg chg="add">
          <ac:chgData name="Kacper Słowicki" userId="50112514c0e89843" providerId="LiveId" clId="{D8DB1647-0FE3-4D93-AC73-A152499B5D3D}" dt="2023-10-01T18:08:23.119" v="1308" actId="26606"/>
          <ac:spMkLst>
            <pc:docMk/>
            <pc:sldMk cId="3277445375" sldId="262"/>
            <ac:spMk id="31" creationId="{81CC9B02-E087-4350-AEBD-2C3CF001AF01}"/>
          </ac:spMkLst>
        </pc:spChg>
        <pc:spChg chg="add">
          <ac:chgData name="Kacper Słowicki" userId="50112514c0e89843" providerId="LiveId" clId="{D8DB1647-0FE3-4D93-AC73-A152499B5D3D}" dt="2023-10-01T18:08:23.119" v="1308" actId="26606"/>
          <ac:spMkLst>
            <pc:docMk/>
            <pc:sldMk cId="3277445375" sldId="262"/>
            <ac:spMk id="32" creationId="{D6F18ACE-6E82-4ADC-8A2F-A1771B309B16}"/>
          </ac:spMkLst>
        </pc:spChg>
        <pc:picChg chg="add mod ord">
          <ac:chgData name="Kacper Słowicki" userId="50112514c0e89843" providerId="LiveId" clId="{D8DB1647-0FE3-4D93-AC73-A152499B5D3D}" dt="2023-10-01T18:08:23.119" v="1308" actId="26606"/>
          <ac:picMkLst>
            <pc:docMk/>
            <pc:sldMk cId="3277445375" sldId="262"/>
            <ac:picMk id="5" creationId="{AF0D78C7-FC24-4E44-08DA-7E5CDC11AF98}"/>
          </ac:picMkLst>
        </pc:picChg>
        <pc:picChg chg="add mod ord">
          <ac:chgData name="Kacper Słowicki" userId="50112514c0e89843" providerId="LiveId" clId="{D8DB1647-0FE3-4D93-AC73-A152499B5D3D}" dt="2023-10-01T18:08:23.119" v="1308" actId="26606"/>
          <ac:picMkLst>
            <pc:docMk/>
            <pc:sldMk cId="3277445375" sldId="262"/>
            <ac:picMk id="7" creationId="{C95F52AE-5250-EFB1-BF9B-BFE042E8B14D}"/>
          </ac:picMkLst>
        </pc:picChg>
        <pc:picChg chg="add mod">
          <ac:chgData name="Kacper Słowicki" userId="50112514c0e89843" providerId="LiveId" clId="{D8DB1647-0FE3-4D93-AC73-A152499B5D3D}" dt="2023-10-01T18:08:23.119" v="1308" actId="26606"/>
          <ac:picMkLst>
            <pc:docMk/>
            <pc:sldMk cId="3277445375" sldId="262"/>
            <ac:picMk id="9" creationId="{17FA3B56-85A9-F5F0-BE78-B5A854A669B2}"/>
          </ac:picMkLst>
        </pc:picChg>
        <pc:picChg chg="add del">
          <ac:chgData name="Kacper Słowicki" userId="50112514c0e89843" providerId="LiveId" clId="{D8DB1647-0FE3-4D93-AC73-A152499B5D3D}" dt="2023-10-01T18:08:23.056" v="1307" actId="26606"/>
          <ac:picMkLst>
            <pc:docMk/>
            <pc:sldMk cId="3277445375" sldId="262"/>
            <ac:picMk id="14" creationId="{844EE02A-F0F8-4A23-B21D-CF2066B65D30}"/>
          </ac:picMkLst>
        </pc:picChg>
        <pc:picChg chg="add del">
          <ac:chgData name="Kacper Słowicki" userId="50112514c0e89843" providerId="LiveId" clId="{D8DB1647-0FE3-4D93-AC73-A152499B5D3D}" dt="2023-10-01T18:08:23.056" v="1307" actId="26606"/>
          <ac:picMkLst>
            <pc:docMk/>
            <pc:sldMk cId="3277445375" sldId="262"/>
            <ac:picMk id="16" creationId="{99F13062-7BB6-4A97-B661-CDE2EDEAE70E}"/>
          </ac:picMkLst>
        </pc:picChg>
        <pc:picChg chg="add del">
          <ac:chgData name="Kacper Słowicki" userId="50112514c0e89843" providerId="LiveId" clId="{D8DB1647-0FE3-4D93-AC73-A152499B5D3D}" dt="2023-10-01T18:08:23.056" v="1307" actId="26606"/>
          <ac:picMkLst>
            <pc:docMk/>
            <pc:sldMk cId="3277445375" sldId="262"/>
            <ac:picMk id="20" creationId="{FFC3E649-106F-4B41-9FF5-327536E4CFBD}"/>
          </ac:picMkLst>
        </pc:picChg>
        <pc:picChg chg="add del">
          <ac:chgData name="Kacper Słowicki" userId="50112514c0e89843" providerId="LiveId" clId="{D8DB1647-0FE3-4D93-AC73-A152499B5D3D}" dt="2023-10-01T18:08:23.056" v="1307" actId="26606"/>
          <ac:picMkLst>
            <pc:docMk/>
            <pc:sldMk cId="3277445375" sldId="262"/>
            <ac:picMk id="22" creationId="{79F6731C-42C0-45DB-9F9A-B831CBEC5182}"/>
          </ac:picMkLst>
        </pc:picChg>
      </pc:sldChg>
      <pc:sldChg chg="addSp delSp modSp new mod setBg">
        <pc:chgData name="Kacper Słowicki" userId="50112514c0e89843" providerId="LiveId" clId="{D8DB1647-0FE3-4D93-AC73-A152499B5D3D}" dt="2023-10-01T18:30:42.358" v="2656" actId="20577"/>
        <pc:sldMkLst>
          <pc:docMk/>
          <pc:sldMk cId="790663676" sldId="263"/>
        </pc:sldMkLst>
        <pc:spChg chg="mod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2" creationId="{C18784F3-7D4E-9B18-1986-B537D6206E66}"/>
          </ac:spMkLst>
        </pc:spChg>
        <pc:spChg chg="del">
          <ac:chgData name="Kacper Słowicki" userId="50112514c0e89843" providerId="LiveId" clId="{D8DB1647-0FE3-4D93-AC73-A152499B5D3D}" dt="2023-10-01T18:23:09.383" v="2066" actId="931"/>
          <ac:spMkLst>
            <pc:docMk/>
            <pc:sldMk cId="790663676" sldId="263"/>
            <ac:spMk id="3" creationId="{68010498-8B6E-B1B7-A257-26F2A0137365}"/>
          </ac:spMkLst>
        </pc:spChg>
        <pc:spChg chg="add mod">
          <ac:chgData name="Kacper Słowicki" userId="50112514c0e89843" providerId="LiveId" clId="{D8DB1647-0FE3-4D93-AC73-A152499B5D3D}" dt="2023-10-01T18:27:51.510" v="2339" actId="26606"/>
          <ac:spMkLst>
            <pc:docMk/>
            <pc:sldMk cId="790663676" sldId="263"/>
            <ac:spMk id="6" creationId="{8EE9A774-E689-768F-CF11-9DB0349CD3F7}"/>
          </ac:spMkLst>
        </pc:spChg>
        <pc:spChg chg="add mod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9" creationId="{51D15AC8-DFA6-E353-204F-36AA9636C835}"/>
          </ac:spMkLst>
        </pc:spChg>
        <pc:spChg chg="add mod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12" creationId="{574D713A-E144-BD73-F064-F3C1F9A03FDF}"/>
          </ac:spMkLst>
        </pc:spChg>
        <pc:spChg chg="add mod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15" creationId="{61FE9C1E-B860-B96D-19B3-7571088ECCF5}"/>
          </ac:spMkLst>
        </pc:spChg>
        <pc:spChg chg="add del mod ord">
          <ac:chgData name="Kacper Słowicki" userId="50112514c0e89843" providerId="LiveId" clId="{D8DB1647-0FE3-4D93-AC73-A152499B5D3D}" dt="2023-10-01T18:27:57.448" v="2344" actId="26606"/>
          <ac:spMkLst>
            <pc:docMk/>
            <pc:sldMk cId="790663676" sldId="263"/>
            <ac:spMk id="19" creationId="{438BBD63-E202-5FED-5455-2534F4B5E1DC}"/>
          </ac:spMkLst>
        </pc:spChg>
        <pc:spChg chg="add del">
          <ac:chgData name="Kacper Słowicki" userId="50112514c0e89843" providerId="LiveId" clId="{D8DB1647-0FE3-4D93-AC73-A152499B5D3D}" dt="2023-10-01T18:27:57.448" v="2344" actId="26606"/>
          <ac:spMkLst>
            <pc:docMk/>
            <pc:sldMk cId="790663676" sldId="263"/>
            <ac:spMk id="22" creationId="{29787B81-C7DF-412B-A405-EF4454012DEE}"/>
          </ac:spMkLst>
        </pc:spChg>
        <pc:spChg chg="add del">
          <ac:chgData name="Kacper Słowicki" userId="50112514c0e89843" providerId="LiveId" clId="{D8DB1647-0FE3-4D93-AC73-A152499B5D3D}" dt="2023-10-01T18:27:46.228" v="2335" actId="26606"/>
          <ac:spMkLst>
            <pc:docMk/>
            <pc:sldMk cId="790663676" sldId="263"/>
            <ac:spMk id="27" creationId="{8D489E29-742E-4D34-AB08-CE3217805B81}"/>
          </ac:spMkLst>
        </pc:spChg>
        <pc:spChg chg="add del">
          <ac:chgData name="Kacper Słowicki" userId="50112514c0e89843" providerId="LiveId" clId="{D8DB1647-0FE3-4D93-AC73-A152499B5D3D}" dt="2023-10-01T18:27:47.482" v="2337" actId="26606"/>
          <ac:spMkLst>
            <pc:docMk/>
            <pc:sldMk cId="790663676" sldId="263"/>
            <ac:spMk id="29" creationId="{0D187C4E-14B9-4504-B200-5127823FA78C}"/>
          </ac:spMkLst>
        </pc:spChg>
        <pc:spChg chg="add del">
          <ac:chgData name="Kacper Słowicki" userId="50112514c0e89843" providerId="LiveId" clId="{D8DB1647-0FE3-4D93-AC73-A152499B5D3D}" dt="2023-10-01T18:27:51.510" v="2339" actId="26606"/>
          <ac:spMkLst>
            <pc:docMk/>
            <pc:sldMk cId="790663676" sldId="263"/>
            <ac:spMk id="31" creationId="{D8AC099B-3614-4184-BF57-F5447D1541E4}"/>
          </ac:spMkLst>
        </pc:spChg>
        <pc:spChg chg="add del">
          <ac:chgData name="Kacper Słowicki" userId="50112514c0e89843" providerId="LiveId" clId="{D8DB1647-0FE3-4D93-AC73-A152499B5D3D}" dt="2023-10-01T18:27:51.510" v="2339" actId="26606"/>
          <ac:spMkLst>
            <pc:docMk/>
            <pc:sldMk cId="790663676" sldId="263"/>
            <ac:spMk id="32" creationId="{BF916B6A-4A1E-4A48-8BC8-1E4776E0360E}"/>
          </ac:spMkLst>
        </pc:spChg>
        <pc:spChg chg="add del">
          <ac:chgData name="Kacper Słowicki" userId="50112514c0e89843" providerId="LiveId" clId="{D8DB1647-0FE3-4D93-AC73-A152499B5D3D}" dt="2023-10-01T18:27:51.510" v="2339" actId="26606"/>
          <ac:spMkLst>
            <pc:docMk/>
            <pc:sldMk cId="790663676" sldId="263"/>
            <ac:spMk id="33" creationId="{1C5D755C-6A9E-4780-8524-22F98BAC1A3D}"/>
          </ac:spMkLst>
        </pc:spChg>
        <pc:spChg chg="add del">
          <ac:chgData name="Kacper Słowicki" userId="50112514c0e89843" providerId="LiveId" clId="{D8DB1647-0FE3-4D93-AC73-A152499B5D3D}" dt="2023-10-01T18:27:53.528" v="2341" actId="26606"/>
          <ac:spMkLst>
            <pc:docMk/>
            <pc:sldMk cId="790663676" sldId="263"/>
            <ac:spMk id="35" creationId="{29787B81-C7DF-412B-A405-EF4454012DEE}"/>
          </ac:spMkLst>
        </pc:spChg>
        <pc:spChg chg="add del">
          <ac:chgData name="Kacper Słowicki" userId="50112514c0e89843" providerId="LiveId" clId="{D8DB1647-0FE3-4D93-AC73-A152499B5D3D}" dt="2023-10-01T18:27:57.448" v="2343" actId="26606"/>
          <ac:spMkLst>
            <pc:docMk/>
            <pc:sldMk cId="790663676" sldId="263"/>
            <ac:spMk id="37" creationId="{29787B81-C7DF-412B-A405-EF4454012DEE}"/>
          </ac:spMkLst>
        </pc:spChg>
        <pc:spChg chg="add del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40" creationId="{29787B81-C7DF-412B-A405-EF4454012DEE}"/>
          </ac:spMkLst>
        </pc:spChg>
        <pc:spChg chg="add mod ord">
          <ac:chgData name="Kacper Słowicki" userId="50112514c0e89843" providerId="LiveId" clId="{D8DB1647-0FE3-4D93-AC73-A152499B5D3D}" dt="2023-10-01T18:30:42.358" v="2656" actId="20577"/>
          <ac:spMkLst>
            <pc:docMk/>
            <pc:sldMk cId="790663676" sldId="263"/>
            <ac:spMk id="41" creationId="{438BBD63-E202-5FED-5455-2534F4B5E1DC}"/>
          </ac:spMkLst>
        </pc:spChg>
        <pc:spChg chg="add">
          <ac:chgData name="Kacper Słowicki" userId="50112514c0e89843" providerId="LiveId" clId="{D8DB1647-0FE3-4D93-AC73-A152499B5D3D}" dt="2023-10-01T18:30:04.202" v="2570" actId="26606"/>
          <ac:spMkLst>
            <pc:docMk/>
            <pc:sldMk cId="790663676" sldId="263"/>
            <ac:spMk id="46" creationId="{9527A868-C36D-409A-8055-802BE2A54385}"/>
          </ac:spMkLst>
        </pc:spChg>
        <pc:graphicFrameChg chg="add del">
          <ac:chgData name="Kacper Słowicki" userId="50112514c0e89843" providerId="LiveId" clId="{D8DB1647-0FE3-4D93-AC73-A152499B5D3D}" dt="2023-10-01T18:27:53.528" v="2341" actId="26606"/>
          <ac:graphicFrameMkLst>
            <pc:docMk/>
            <pc:sldMk cId="790663676" sldId="263"/>
            <ac:graphicFrameMk id="24" creationId="{7B97636C-E55D-A63F-8D91-B314E3A316B5}"/>
          </ac:graphicFrameMkLst>
        </pc:graphicFrameChg>
        <pc:graphicFrameChg chg="add del">
          <ac:chgData name="Kacper Słowicki" userId="50112514c0e89843" providerId="LiveId" clId="{D8DB1647-0FE3-4D93-AC73-A152499B5D3D}" dt="2023-10-01T18:27:57.448" v="2343" actId="26606"/>
          <ac:graphicFrameMkLst>
            <pc:docMk/>
            <pc:sldMk cId="790663676" sldId="263"/>
            <ac:graphicFrameMk id="38" creationId="{52AFE593-5756-1ECE-FA16-CB5B00E829AE}"/>
          </ac:graphicFrameMkLst>
        </pc:graphicFrameChg>
        <pc:picChg chg="add mod">
          <ac:chgData name="Kacper Słowicki" userId="50112514c0e89843" providerId="LiveId" clId="{D8DB1647-0FE3-4D93-AC73-A152499B5D3D}" dt="2023-10-01T18:30:04.202" v="2570" actId="26606"/>
          <ac:picMkLst>
            <pc:docMk/>
            <pc:sldMk cId="790663676" sldId="263"/>
            <ac:picMk id="5" creationId="{B9013B60-FEB2-2EC8-2C32-69958FC4D6EC}"/>
          </ac:picMkLst>
        </pc:picChg>
        <pc:picChg chg="add mod ord">
          <ac:chgData name="Kacper Słowicki" userId="50112514c0e89843" providerId="LiveId" clId="{D8DB1647-0FE3-4D93-AC73-A152499B5D3D}" dt="2023-10-01T18:30:04.202" v="2570" actId="26606"/>
          <ac:picMkLst>
            <pc:docMk/>
            <pc:sldMk cId="790663676" sldId="263"/>
            <ac:picMk id="8" creationId="{C70C222A-4C03-6C75-9502-A0111A0F0AAC}"/>
          </ac:picMkLst>
        </pc:picChg>
        <pc:picChg chg="add mod ord">
          <ac:chgData name="Kacper Słowicki" userId="50112514c0e89843" providerId="LiveId" clId="{D8DB1647-0FE3-4D93-AC73-A152499B5D3D}" dt="2023-10-01T18:30:04.202" v="2570" actId="26606"/>
          <ac:picMkLst>
            <pc:docMk/>
            <pc:sldMk cId="790663676" sldId="263"/>
            <ac:picMk id="11" creationId="{67280511-A479-76C5-DF30-F50B06B65B9E}"/>
          </ac:picMkLst>
        </pc:picChg>
        <pc:picChg chg="add mod ord">
          <ac:chgData name="Kacper Słowicki" userId="50112514c0e89843" providerId="LiveId" clId="{D8DB1647-0FE3-4D93-AC73-A152499B5D3D}" dt="2023-10-01T18:30:04.202" v="2570" actId="26606"/>
          <ac:picMkLst>
            <pc:docMk/>
            <pc:sldMk cId="790663676" sldId="263"/>
            <ac:picMk id="14" creationId="{F66BD32D-F084-9D00-6AE6-703E5102817F}"/>
          </ac:picMkLst>
        </pc:picChg>
        <pc:cxnChg chg="add">
          <ac:chgData name="Kacper Słowicki" userId="50112514c0e89843" providerId="LiveId" clId="{D8DB1647-0FE3-4D93-AC73-A152499B5D3D}" dt="2023-10-01T18:30:04.202" v="2570" actId="26606"/>
          <ac:cxnSpMkLst>
            <pc:docMk/>
            <pc:sldMk cId="790663676" sldId="263"/>
            <ac:cxnSpMk id="48" creationId="{012C0A57-A3E4-45E3-AC10-542BC3EA1775}"/>
          </ac:cxnSpMkLst>
        </pc:cxnChg>
        <pc:cxnChg chg="add">
          <ac:chgData name="Kacper Słowicki" userId="50112514c0e89843" providerId="LiveId" clId="{D8DB1647-0FE3-4D93-AC73-A152499B5D3D}" dt="2023-10-01T18:30:04.202" v="2570" actId="26606"/>
          <ac:cxnSpMkLst>
            <pc:docMk/>
            <pc:sldMk cId="790663676" sldId="263"/>
            <ac:cxnSpMk id="50" creationId="{1CB1775E-CED3-4FD2-A8C3-DBC5470DD61A}"/>
          </ac:cxnSpMkLst>
        </pc:cxnChg>
      </pc:sldChg>
      <pc:sldChg chg="addSp delSp modSp new mod setBg">
        <pc:chgData name="Kacper Słowicki" userId="50112514c0e89843" providerId="LiveId" clId="{D8DB1647-0FE3-4D93-AC73-A152499B5D3D}" dt="2023-10-05T12:39:48.074" v="7801" actId="26606"/>
        <pc:sldMkLst>
          <pc:docMk/>
          <pc:sldMk cId="1914365457" sldId="264"/>
        </pc:sldMkLst>
        <pc:spChg chg="mod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2" creationId="{110277F7-10E7-1295-5439-CE460D0021E7}"/>
          </ac:spMkLst>
        </pc:spChg>
        <pc:spChg chg="del">
          <ac:chgData name="Kacper Słowicki" userId="50112514c0e89843" providerId="LiveId" clId="{D8DB1647-0FE3-4D93-AC73-A152499B5D3D}" dt="2023-10-02T17:38:17.305" v="3582" actId="931"/>
          <ac:spMkLst>
            <pc:docMk/>
            <pc:sldMk cId="1914365457" sldId="264"/>
            <ac:spMk id="3" creationId="{1648C64C-889C-E88F-831A-882528C2DAE3}"/>
          </ac:spMkLst>
        </pc:spChg>
        <pc:spChg chg="add del">
          <ac:chgData name="Kacper Słowicki" userId="50112514c0e89843" providerId="LiveId" clId="{D8DB1647-0FE3-4D93-AC73-A152499B5D3D}" dt="2023-10-02T17:39:51.448" v="3596" actId="26606"/>
          <ac:spMkLst>
            <pc:docMk/>
            <pc:sldMk cId="1914365457" sldId="264"/>
            <ac:spMk id="20" creationId="{D6573690-978D-48A4-8645-0E01F8211B71}"/>
          </ac:spMkLst>
        </pc:spChg>
        <pc:spChg chg="add del">
          <ac:chgData name="Kacper Słowicki" userId="50112514c0e89843" providerId="LiveId" clId="{D8DB1647-0FE3-4D93-AC73-A152499B5D3D}" dt="2023-10-02T17:39:51.448" v="3596" actId="26606"/>
          <ac:spMkLst>
            <pc:docMk/>
            <pc:sldMk cId="1914365457" sldId="264"/>
            <ac:spMk id="26" creationId="{858084FA-40DB-44FC-94DA-93AA71CD6924}"/>
          </ac:spMkLst>
        </pc:spChg>
        <pc:spChg chg="add del">
          <ac:chgData name="Kacper Słowicki" userId="50112514c0e89843" providerId="LiveId" clId="{D8DB1647-0FE3-4D93-AC73-A152499B5D3D}" dt="2023-10-02T17:40:02.768" v="3597" actId="931"/>
          <ac:spMkLst>
            <pc:docMk/>
            <pc:sldMk cId="1914365457" sldId="264"/>
            <ac:spMk id="30" creationId="{D04871C5-6B03-BDEE-8815-EE310A35B565}"/>
          </ac:spMkLst>
        </pc:spChg>
        <pc:spChg chg="add del">
          <ac:chgData name="Kacper Słowicki" userId="50112514c0e89843" providerId="LiveId" clId="{D8DB1647-0FE3-4D93-AC73-A152499B5D3D}" dt="2023-10-02T17:42:06.431" v="3621" actId="26606"/>
          <ac:spMkLst>
            <pc:docMk/>
            <pc:sldMk cId="1914365457" sldId="264"/>
            <ac:spMk id="33" creationId="{D2A79EE2-A457-6F0C-E255-88C001A42947}"/>
          </ac:spMkLst>
        </pc:spChg>
        <pc:spChg chg="add del">
          <ac:chgData name="Kacper Słowicki" userId="50112514c0e89843" providerId="LiveId" clId="{D8DB1647-0FE3-4D93-AC73-A152499B5D3D}" dt="2023-10-02T17:42:11.081" v="3623" actId="26606"/>
          <ac:spMkLst>
            <pc:docMk/>
            <pc:sldMk cId="1914365457" sldId="264"/>
            <ac:spMk id="35" creationId="{914F7691-CE2A-D806-1EB3-CAFDD4F040D7}"/>
          </ac:spMkLst>
        </pc:spChg>
        <pc:spChg chg="add del">
          <ac:chgData name="Kacper Słowicki" userId="50112514c0e89843" providerId="LiveId" clId="{D8DB1647-0FE3-4D93-AC73-A152499B5D3D}" dt="2023-10-02T17:42:49.675" v="3631" actId="931"/>
          <ac:spMkLst>
            <pc:docMk/>
            <pc:sldMk cId="1914365457" sldId="264"/>
            <ac:spMk id="37" creationId="{D2A79EE2-A457-6F0C-E255-88C001A42947}"/>
          </ac:spMkLst>
        </pc:spChg>
        <pc:spChg chg="add">
          <ac:chgData name="Kacper Słowicki" userId="50112514c0e89843" providerId="LiveId" clId="{D8DB1647-0FE3-4D93-AC73-A152499B5D3D}" dt="2023-10-02T17:45:16.936" v="3636" actId="26606"/>
          <ac:spMkLst>
            <pc:docMk/>
            <pc:sldMk cId="1914365457" sldId="264"/>
            <ac:spMk id="50" creationId="{44F3197D-248B-46C5-B6EE-003F4E0C6CF9}"/>
          </ac:spMkLst>
        </pc:spChg>
        <pc:spChg chg="add">
          <ac:chgData name="Kacper Słowicki" userId="50112514c0e89843" providerId="LiveId" clId="{D8DB1647-0FE3-4D93-AC73-A152499B5D3D}" dt="2023-10-02T17:45:16.936" v="3636" actId="26606"/>
          <ac:spMkLst>
            <pc:docMk/>
            <pc:sldMk cId="1914365457" sldId="264"/>
            <ac:spMk id="56" creationId="{040549E2-C5A5-4ED5-80AB-070FEBDF5320}"/>
          </ac:spMkLst>
        </pc:spChg>
        <pc:spChg chg="add">
          <ac:chgData name="Kacper Słowicki" userId="50112514c0e89843" providerId="LiveId" clId="{D8DB1647-0FE3-4D93-AC73-A152499B5D3D}" dt="2023-10-02T17:45:16.936" v="3636" actId="26606"/>
          <ac:spMkLst>
            <pc:docMk/>
            <pc:sldMk cId="1914365457" sldId="264"/>
            <ac:spMk id="58" creationId="{E4F17063-EDA4-417B-946F-BA357F3B390D}"/>
          </ac:spMkLst>
        </pc:spChg>
        <pc:spChg chg="add">
          <ac:chgData name="Kacper Słowicki" userId="50112514c0e89843" providerId="LiveId" clId="{D8DB1647-0FE3-4D93-AC73-A152499B5D3D}" dt="2023-10-02T17:45:16.936" v="3636" actId="26606"/>
          <ac:spMkLst>
            <pc:docMk/>
            <pc:sldMk cId="1914365457" sldId="264"/>
            <ac:spMk id="60" creationId="{D36F3EEA-55D4-4677-80E7-92D00B8F343B}"/>
          </ac:spMkLst>
        </pc:spChg>
        <pc:spChg chg="add del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69" creationId="{44F3197D-248B-46C5-B6EE-003F4E0C6CF9}"/>
          </ac:spMkLst>
        </pc:spChg>
        <pc:spChg chg="add del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75" creationId="{040549E2-C5A5-4ED5-80AB-070FEBDF5320}"/>
          </ac:spMkLst>
        </pc:spChg>
        <pc:spChg chg="add del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77" creationId="{E4F17063-EDA4-417B-946F-BA357F3B390D}"/>
          </ac:spMkLst>
        </pc:spChg>
        <pc:spChg chg="add del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79" creationId="{D36F3EEA-55D4-4677-80E7-92D00B8F343B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88" creationId="{5F07A6A6-E44B-411E-AA18-65E4811366A6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94" creationId="{5D5A8E14-301B-40C0-A174-D2232EF95C0B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96" creationId="{C157F603-780C-4F12-B3EB-428407275FCA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98" creationId="{7C3F7CE2-B43A-45D2-9373-25894C50C952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100" creationId="{8FCA8AFB-F631-49F2-BBF1-7E294F678C9A}"/>
          </ac:spMkLst>
        </pc:spChg>
        <pc:spChg chg="add del">
          <ac:chgData name="Kacper Słowicki" userId="50112514c0e89843" providerId="LiveId" clId="{D8DB1647-0FE3-4D93-AC73-A152499B5D3D}" dt="2023-10-05T12:39:48.057" v="7800" actId="26606"/>
          <ac:spMkLst>
            <pc:docMk/>
            <pc:sldMk cId="1914365457" sldId="264"/>
            <ac:spMk id="102" creationId="{D6589E23-6653-463D-B72D-37D56DC9183A}"/>
          </ac:spMkLst>
        </pc:spChg>
        <pc:spChg chg="add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106" creationId="{44F3197D-248B-46C5-B6EE-003F4E0C6CF9}"/>
          </ac:spMkLst>
        </pc:spChg>
        <pc:spChg chg="add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109" creationId="{040549E2-C5A5-4ED5-80AB-070FEBDF5320}"/>
          </ac:spMkLst>
        </pc:spChg>
        <pc:spChg chg="add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110" creationId="{E4F17063-EDA4-417B-946F-BA357F3B390D}"/>
          </ac:spMkLst>
        </pc:spChg>
        <pc:spChg chg="add">
          <ac:chgData name="Kacper Słowicki" userId="50112514c0e89843" providerId="LiveId" clId="{D8DB1647-0FE3-4D93-AC73-A152499B5D3D}" dt="2023-10-05T12:39:48.074" v="7801" actId="26606"/>
          <ac:spMkLst>
            <pc:docMk/>
            <pc:sldMk cId="1914365457" sldId="264"/>
            <ac:spMk id="111" creationId="{D36F3EEA-55D4-4677-80E7-92D00B8F343B}"/>
          </ac:spMkLst>
        </pc:spChg>
        <pc:picChg chg="del">
          <ac:chgData name="Kacper Słowicki" userId="50112514c0e89843" providerId="LiveId" clId="{D8DB1647-0FE3-4D93-AC73-A152499B5D3D}" dt="2023-10-05T12:38:38.066" v="7796" actId="478"/>
          <ac:picMkLst>
            <pc:docMk/>
            <pc:sldMk cId="1914365457" sldId="264"/>
            <ac:picMk id="3" creationId="{5DC221FD-1B14-94F5-2852-D5945CE90501}"/>
          </ac:picMkLst>
        </pc:picChg>
        <pc:picChg chg="add mod ord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5" creationId="{6B9D4C81-D9F3-FBAC-4505-3A648254A5B7}"/>
          </ac:picMkLst>
        </pc:picChg>
        <pc:picChg chg="add del mod ord">
          <ac:chgData name="Kacper Słowicki" userId="50112514c0e89843" providerId="LiveId" clId="{D8DB1647-0FE3-4D93-AC73-A152499B5D3D}" dt="2023-10-02T17:41:23.351" v="3612" actId="478"/>
          <ac:picMkLst>
            <pc:docMk/>
            <pc:sldMk cId="1914365457" sldId="264"/>
            <ac:picMk id="5" creationId="{D106BCCF-4F08-E048-A8C4-61C7001BC0ED}"/>
          </ac:picMkLst>
        </pc:picChg>
        <pc:picChg chg="add del mod ord">
          <ac:chgData name="Kacper Słowicki" userId="50112514c0e89843" providerId="LiveId" clId="{D8DB1647-0FE3-4D93-AC73-A152499B5D3D}" dt="2023-10-02T17:41:22.579" v="3611" actId="478"/>
          <ac:picMkLst>
            <pc:docMk/>
            <pc:sldMk cId="1914365457" sldId="264"/>
            <ac:picMk id="7" creationId="{52788846-9624-AEE5-BCC2-5256F9AF3B19}"/>
          </ac:picMkLst>
        </pc:picChg>
        <pc:picChg chg="add del mod ord">
          <ac:chgData name="Kacper Słowicki" userId="50112514c0e89843" providerId="LiveId" clId="{D8DB1647-0FE3-4D93-AC73-A152499B5D3D}" dt="2023-10-02T17:42:40.468" v="3628" actId="478"/>
          <ac:picMkLst>
            <pc:docMk/>
            <pc:sldMk cId="1914365457" sldId="264"/>
            <ac:picMk id="9" creationId="{6A08B9A9-5DD5-9430-2A16-8E52EDE4A1A0}"/>
          </ac:picMkLst>
        </pc:picChg>
        <pc:picChg chg="add del mod">
          <ac:chgData name="Kacper Słowicki" userId="50112514c0e89843" providerId="LiveId" clId="{D8DB1647-0FE3-4D93-AC73-A152499B5D3D}" dt="2023-10-02T17:39:44.587" v="3595" actId="478"/>
          <ac:picMkLst>
            <pc:docMk/>
            <pc:sldMk cId="1914365457" sldId="264"/>
            <ac:picMk id="11" creationId="{46594BC6-118B-BFE8-F113-83F3577C7B70}"/>
          </ac:picMkLst>
        </pc:picChg>
        <pc:picChg chg="add del mod">
          <ac:chgData name="Kacper Słowicki" userId="50112514c0e89843" providerId="LiveId" clId="{D8DB1647-0FE3-4D93-AC73-A152499B5D3D}" dt="2023-10-02T17:39:33.310" v="3594" actId="478"/>
          <ac:picMkLst>
            <pc:docMk/>
            <pc:sldMk cId="1914365457" sldId="264"/>
            <ac:picMk id="13" creationId="{EC7DCAA5-D7D1-90DD-49F5-F018E5F8EE16}"/>
          </ac:picMkLst>
        </pc:picChg>
        <pc:picChg chg="add del mod">
          <ac:chgData name="Kacper Słowicki" userId="50112514c0e89843" providerId="LiveId" clId="{D8DB1647-0FE3-4D93-AC73-A152499B5D3D}" dt="2023-10-02T17:39:30.868" v="3593" actId="478"/>
          <ac:picMkLst>
            <pc:docMk/>
            <pc:sldMk cId="1914365457" sldId="264"/>
            <ac:picMk id="15" creationId="{746B0D90-551D-1173-6410-69B3A0B54AB4}"/>
          </ac:picMkLst>
        </pc:picChg>
        <pc:picChg chg="add del">
          <ac:chgData name="Kacper Słowicki" userId="50112514c0e89843" providerId="LiveId" clId="{D8DB1647-0FE3-4D93-AC73-A152499B5D3D}" dt="2023-10-02T17:39:51.448" v="3596" actId="26606"/>
          <ac:picMkLst>
            <pc:docMk/>
            <pc:sldMk cId="1914365457" sldId="264"/>
            <ac:picMk id="16" creationId="{1530DCFF-08F5-434A-A0D5-F3E89407A615}"/>
          </ac:picMkLst>
        </pc:picChg>
        <pc:picChg chg="add del">
          <ac:chgData name="Kacper Słowicki" userId="50112514c0e89843" providerId="LiveId" clId="{D8DB1647-0FE3-4D93-AC73-A152499B5D3D}" dt="2023-10-02T17:39:51.448" v="3596" actId="26606"/>
          <ac:picMkLst>
            <pc:docMk/>
            <pc:sldMk cId="1914365457" sldId="264"/>
            <ac:picMk id="18" creationId="{24011A3A-9884-40BF-94F6-0625A0ADD326}"/>
          </ac:picMkLst>
        </pc:picChg>
        <pc:picChg chg="add del mod">
          <ac:chgData name="Kacper Słowicki" userId="50112514c0e89843" providerId="LiveId" clId="{D8DB1647-0FE3-4D93-AC73-A152499B5D3D}" dt="2023-10-02T17:39:25.417" v="3592" actId="478"/>
          <ac:picMkLst>
            <pc:docMk/>
            <pc:sldMk cId="1914365457" sldId="264"/>
            <ac:picMk id="19" creationId="{B064645B-BEF4-498B-FC07-41D570B8CFD1}"/>
          </ac:picMkLst>
        </pc:picChg>
        <pc:picChg chg="add del">
          <ac:chgData name="Kacper Słowicki" userId="50112514c0e89843" providerId="LiveId" clId="{D8DB1647-0FE3-4D93-AC73-A152499B5D3D}" dt="2023-10-02T17:39:51.448" v="3596" actId="26606"/>
          <ac:picMkLst>
            <pc:docMk/>
            <pc:sldMk cId="1914365457" sldId="264"/>
            <ac:picMk id="22" creationId="{D4B84446-184D-45CE-9532-48179EAE58C9}"/>
          </ac:picMkLst>
        </pc:picChg>
        <pc:picChg chg="add del mod ord">
          <ac:chgData name="Kacper Słowicki" userId="50112514c0e89843" providerId="LiveId" clId="{D8DB1647-0FE3-4D93-AC73-A152499B5D3D}" dt="2023-10-02T17:42:41.450" v="3630" actId="478"/>
          <ac:picMkLst>
            <pc:docMk/>
            <pc:sldMk cId="1914365457" sldId="264"/>
            <ac:picMk id="23" creationId="{F9AF5B3D-6529-DDB5-89CE-ACF1C63FEA50}"/>
          </ac:picMkLst>
        </pc:picChg>
        <pc:picChg chg="add del">
          <ac:chgData name="Kacper Słowicki" userId="50112514c0e89843" providerId="LiveId" clId="{D8DB1647-0FE3-4D93-AC73-A152499B5D3D}" dt="2023-10-02T17:39:51.448" v="3596" actId="26606"/>
          <ac:picMkLst>
            <pc:docMk/>
            <pc:sldMk cId="1914365457" sldId="264"/>
            <ac:picMk id="24" creationId="{C9229660-8639-44E7-B486-7436516E6B62}"/>
          </ac:picMkLst>
        </pc:picChg>
        <pc:picChg chg="add del mod">
          <ac:chgData name="Kacper Słowicki" userId="50112514c0e89843" providerId="LiveId" clId="{D8DB1647-0FE3-4D93-AC73-A152499B5D3D}" dt="2023-10-02T17:41:36.114" v="3617" actId="478"/>
          <ac:picMkLst>
            <pc:docMk/>
            <pc:sldMk cId="1914365457" sldId="264"/>
            <ac:picMk id="27" creationId="{ADB19E07-152D-4AE6-E06D-88B0292B3C71}"/>
          </ac:picMkLst>
        </pc:picChg>
        <pc:picChg chg="add del mod">
          <ac:chgData name="Kacper Słowicki" userId="50112514c0e89843" providerId="LiveId" clId="{D8DB1647-0FE3-4D93-AC73-A152499B5D3D}" dt="2023-10-02T17:42:40.932" v="3629" actId="478"/>
          <ac:picMkLst>
            <pc:docMk/>
            <pc:sldMk cId="1914365457" sldId="264"/>
            <ac:picMk id="29" creationId="{A3142457-6E65-4179-6C9D-F92581DD84E9}"/>
          </ac:picMkLst>
        </pc:picChg>
        <pc:picChg chg="add mod ord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32" creationId="{2A9C51F1-C83E-0CE0-BF9F-21EA070D8884}"/>
          </ac:picMkLst>
        </pc:picChg>
        <pc:picChg chg="add mod ord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36" creationId="{98068BDB-625F-77BD-7ADE-E0052EB77650}"/>
          </ac:picMkLst>
        </pc:picChg>
        <pc:picChg chg="add del mod">
          <ac:chgData name="Kacper Słowicki" userId="50112514c0e89843" providerId="LiveId" clId="{D8DB1647-0FE3-4D93-AC73-A152499B5D3D}" dt="2023-10-02T17:43:22.280" v="3634" actId="478"/>
          <ac:picMkLst>
            <pc:docMk/>
            <pc:sldMk cId="1914365457" sldId="264"/>
            <ac:picMk id="39" creationId="{89335063-7AD4-8E77-F3C5-F58DC2CAA8F5}"/>
          </ac:picMkLst>
        </pc:picChg>
        <pc:picChg chg="add mod ord">
          <ac:chgData name="Kacper Słowicki" userId="50112514c0e89843" providerId="LiveId" clId="{D8DB1647-0FE3-4D93-AC73-A152499B5D3D}" dt="2023-10-02T17:45:16.936" v="3636" actId="26606"/>
          <ac:picMkLst>
            <pc:docMk/>
            <pc:sldMk cId="1914365457" sldId="264"/>
            <ac:picMk id="41" creationId="{43CCD3E2-E428-D42C-CD86-A6F4ECDE9F51}"/>
          </ac:picMkLst>
        </pc:picChg>
        <pc:picChg chg="add">
          <ac:chgData name="Kacper Słowicki" userId="50112514c0e89843" providerId="LiveId" clId="{D8DB1647-0FE3-4D93-AC73-A152499B5D3D}" dt="2023-10-02T17:45:16.936" v="3636" actId="26606"/>
          <ac:picMkLst>
            <pc:docMk/>
            <pc:sldMk cId="1914365457" sldId="264"/>
            <ac:picMk id="46" creationId="{844EE02A-F0F8-4A23-B21D-CF2066B65D30}"/>
          </ac:picMkLst>
        </pc:picChg>
        <pc:picChg chg="add">
          <ac:chgData name="Kacper Słowicki" userId="50112514c0e89843" providerId="LiveId" clId="{D8DB1647-0FE3-4D93-AC73-A152499B5D3D}" dt="2023-10-02T17:45:16.936" v="3636" actId="26606"/>
          <ac:picMkLst>
            <pc:docMk/>
            <pc:sldMk cId="1914365457" sldId="264"/>
            <ac:picMk id="48" creationId="{99F13062-7BB6-4A97-B661-CDE2EDEAE70E}"/>
          </ac:picMkLst>
        </pc:picChg>
        <pc:picChg chg="add">
          <ac:chgData name="Kacper Słowicki" userId="50112514c0e89843" providerId="LiveId" clId="{D8DB1647-0FE3-4D93-AC73-A152499B5D3D}" dt="2023-10-02T17:45:16.936" v="3636" actId="26606"/>
          <ac:picMkLst>
            <pc:docMk/>
            <pc:sldMk cId="1914365457" sldId="264"/>
            <ac:picMk id="52" creationId="{FFC3E649-106F-4B41-9FF5-327536E4CFBD}"/>
          </ac:picMkLst>
        </pc:picChg>
        <pc:picChg chg="add">
          <ac:chgData name="Kacper Słowicki" userId="50112514c0e89843" providerId="LiveId" clId="{D8DB1647-0FE3-4D93-AC73-A152499B5D3D}" dt="2023-10-02T17:45:16.936" v="3636" actId="26606"/>
          <ac:picMkLst>
            <pc:docMk/>
            <pc:sldMk cId="1914365457" sldId="264"/>
            <ac:picMk id="54" creationId="{79F6731C-42C0-45DB-9F9A-B831CBEC5182}"/>
          </ac:picMkLst>
        </pc:picChg>
        <pc:picChg chg="add del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65" creationId="{844EE02A-F0F8-4A23-B21D-CF2066B65D30}"/>
          </ac:picMkLst>
        </pc:picChg>
        <pc:picChg chg="add del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67" creationId="{99F13062-7BB6-4A97-B661-CDE2EDEAE70E}"/>
          </ac:picMkLst>
        </pc:picChg>
        <pc:picChg chg="add del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71" creationId="{FFC3E649-106F-4B41-9FF5-327536E4CFBD}"/>
          </ac:picMkLst>
        </pc:picChg>
        <pc:picChg chg="add del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73" creationId="{79F6731C-42C0-45DB-9F9A-B831CBEC5182}"/>
          </ac:picMkLst>
        </pc:picChg>
        <pc:picChg chg="add del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84" creationId="{0F7302AF-86B9-441B-8D24-AC382E2A43A7}"/>
          </ac:picMkLst>
        </pc:picChg>
        <pc:picChg chg="add del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86" creationId="{99A2A6C2-D371-4C6B-B50F-CC71C6D01037}"/>
          </ac:picMkLst>
        </pc:picChg>
        <pc:picChg chg="add del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90" creationId="{8CC3468F-5EED-42B0-8507-F30360E1D51E}"/>
          </ac:picMkLst>
        </pc:picChg>
        <pc:picChg chg="add del">
          <ac:chgData name="Kacper Słowicki" userId="50112514c0e89843" providerId="LiveId" clId="{D8DB1647-0FE3-4D93-AC73-A152499B5D3D}" dt="2023-10-05T12:39:48.057" v="7800" actId="26606"/>
          <ac:picMkLst>
            <pc:docMk/>
            <pc:sldMk cId="1914365457" sldId="264"/>
            <ac:picMk id="92" creationId="{591711EE-029D-453C-9AE9-E87829F1D3D3}"/>
          </ac:picMkLst>
        </pc:picChg>
        <pc:picChg chg="add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104" creationId="{844EE02A-F0F8-4A23-B21D-CF2066B65D30}"/>
          </ac:picMkLst>
        </pc:picChg>
        <pc:picChg chg="add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105" creationId="{99F13062-7BB6-4A97-B661-CDE2EDEAE70E}"/>
          </ac:picMkLst>
        </pc:picChg>
        <pc:picChg chg="add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107" creationId="{FFC3E649-106F-4B41-9FF5-327536E4CFBD}"/>
          </ac:picMkLst>
        </pc:picChg>
        <pc:picChg chg="add">
          <ac:chgData name="Kacper Słowicki" userId="50112514c0e89843" providerId="LiveId" clId="{D8DB1647-0FE3-4D93-AC73-A152499B5D3D}" dt="2023-10-05T12:39:48.074" v="7801" actId="26606"/>
          <ac:picMkLst>
            <pc:docMk/>
            <pc:sldMk cId="1914365457" sldId="264"/>
            <ac:picMk id="108" creationId="{79F6731C-42C0-45DB-9F9A-B831CBEC5182}"/>
          </ac:picMkLst>
        </pc:picChg>
      </pc:sldChg>
      <pc:sldChg chg="addSp delSp modSp new mod setBg">
        <pc:chgData name="Kacper Słowicki" userId="50112514c0e89843" providerId="LiveId" clId="{D8DB1647-0FE3-4D93-AC73-A152499B5D3D}" dt="2023-10-02T17:49:56.514" v="3732" actId="1076"/>
        <pc:sldMkLst>
          <pc:docMk/>
          <pc:sldMk cId="92342563" sldId="265"/>
        </pc:sldMkLst>
        <pc:spChg chg="mod ord">
          <ac:chgData name="Kacper Słowicki" userId="50112514c0e89843" providerId="LiveId" clId="{D8DB1647-0FE3-4D93-AC73-A152499B5D3D}" dt="2023-10-02T17:49:21.340" v="3729" actId="26606"/>
          <ac:spMkLst>
            <pc:docMk/>
            <pc:sldMk cId="92342563" sldId="265"/>
            <ac:spMk id="2" creationId="{BD006EA6-1182-98EF-AB65-2EE1ED687805}"/>
          </ac:spMkLst>
        </pc:spChg>
        <pc:spChg chg="del">
          <ac:chgData name="Kacper Słowicki" userId="50112514c0e89843" providerId="LiveId" clId="{D8DB1647-0FE3-4D93-AC73-A152499B5D3D}" dt="2023-10-02T17:45:39.787" v="3637" actId="931"/>
          <ac:spMkLst>
            <pc:docMk/>
            <pc:sldMk cId="92342563" sldId="265"/>
            <ac:spMk id="3" creationId="{63101C46-4272-CE47-E42E-9BB650EAB938}"/>
          </ac:spMkLst>
        </pc:spChg>
        <pc:spChg chg="add del">
          <ac:chgData name="Kacper Słowicki" userId="50112514c0e89843" providerId="LiveId" clId="{D8DB1647-0FE3-4D93-AC73-A152499B5D3D}" dt="2023-10-02T17:46:38.696" v="3643" actId="26606"/>
          <ac:spMkLst>
            <pc:docMk/>
            <pc:sldMk cId="92342563" sldId="265"/>
            <ac:spMk id="20" creationId="{D6573690-978D-48A4-8645-0E01F8211B71}"/>
          </ac:spMkLst>
        </pc:spChg>
        <pc:spChg chg="add del">
          <ac:chgData name="Kacper Słowicki" userId="50112514c0e89843" providerId="LiveId" clId="{D8DB1647-0FE3-4D93-AC73-A152499B5D3D}" dt="2023-10-02T17:46:38.696" v="3643" actId="26606"/>
          <ac:spMkLst>
            <pc:docMk/>
            <pc:sldMk cId="92342563" sldId="265"/>
            <ac:spMk id="26" creationId="{858084FA-40DB-44FC-94DA-93AA71CD6924}"/>
          </ac:spMkLst>
        </pc:spChg>
        <pc:spChg chg="add del">
          <ac:chgData name="Kacper Słowicki" userId="50112514c0e89843" providerId="LiveId" clId="{D8DB1647-0FE3-4D93-AC73-A152499B5D3D}" dt="2023-10-02T17:49:21.340" v="3729" actId="26606"/>
          <ac:spMkLst>
            <pc:docMk/>
            <pc:sldMk cId="92342563" sldId="265"/>
            <ac:spMk id="32" creationId="{D6573690-978D-48A4-8645-0E01F8211B71}"/>
          </ac:spMkLst>
        </pc:spChg>
        <pc:spChg chg="add del">
          <ac:chgData name="Kacper Słowicki" userId="50112514c0e89843" providerId="LiveId" clId="{D8DB1647-0FE3-4D93-AC73-A152499B5D3D}" dt="2023-10-02T17:49:21.340" v="3729" actId="26606"/>
          <ac:spMkLst>
            <pc:docMk/>
            <pc:sldMk cId="92342563" sldId="265"/>
            <ac:spMk id="35" creationId="{858084FA-40DB-44FC-94DA-93AA71CD6924}"/>
          </ac:spMkLst>
        </pc:spChg>
        <pc:spChg chg="add del">
          <ac:chgData name="Kacper Słowicki" userId="50112514c0e89843" providerId="LiveId" clId="{D8DB1647-0FE3-4D93-AC73-A152499B5D3D}" dt="2023-10-02T17:49:00.151" v="3710" actId="26606"/>
          <ac:spMkLst>
            <pc:docMk/>
            <pc:sldMk cId="92342563" sldId="265"/>
            <ac:spMk id="37" creationId="{6B41991E-FEAE-49BB-BDDD-80639BB61C96}"/>
          </ac:spMkLst>
        </pc:spChg>
        <pc:spChg chg="add del">
          <ac:chgData name="Kacper Słowicki" userId="50112514c0e89843" providerId="LiveId" clId="{D8DB1647-0FE3-4D93-AC73-A152499B5D3D}" dt="2023-10-02T17:49:00.151" v="3710" actId="26606"/>
          <ac:spMkLst>
            <pc:docMk/>
            <pc:sldMk cId="92342563" sldId="265"/>
            <ac:spMk id="38" creationId="{14AF5A39-093C-F499-0706-B32F697B2972}"/>
          </ac:spMkLst>
        </pc:spChg>
        <pc:spChg chg="add del">
          <ac:chgData name="Kacper Słowicki" userId="50112514c0e89843" providerId="LiveId" clId="{D8DB1647-0FE3-4D93-AC73-A152499B5D3D}" dt="2023-10-02T17:47:42.027" v="3706" actId="26606"/>
          <ac:spMkLst>
            <pc:docMk/>
            <pc:sldMk cId="92342563" sldId="265"/>
            <ac:spMk id="39" creationId="{0FCAA42D-06A5-762D-1F92-BF05C75E8FF0}"/>
          </ac:spMkLst>
        </pc:spChg>
        <pc:spChg chg="add del">
          <ac:chgData name="Kacper Słowicki" userId="50112514c0e89843" providerId="LiveId" clId="{D8DB1647-0FE3-4D93-AC73-A152499B5D3D}" dt="2023-10-02T17:49:04.493" v="3712" actId="26606"/>
          <ac:spMkLst>
            <pc:docMk/>
            <pc:sldMk cId="92342563" sldId="265"/>
            <ac:spMk id="40" creationId="{47C0E881-787B-29D3-490B-0D1EBD363C41}"/>
          </ac:spMkLst>
        </pc:spChg>
        <pc:spChg chg="add del">
          <ac:chgData name="Kacper Słowicki" userId="50112514c0e89843" providerId="LiveId" clId="{D8DB1647-0FE3-4D93-AC73-A152499B5D3D}" dt="2023-10-02T17:47:42.027" v="3706" actId="26606"/>
          <ac:spMkLst>
            <pc:docMk/>
            <pc:sldMk cId="92342563" sldId="265"/>
            <ac:spMk id="42" creationId="{BF3ADF1F-71E8-4F37-A85D-FA78C0C17ED6}"/>
          </ac:spMkLst>
        </pc:spChg>
        <pc:spChg chg="add del">
          <ac:chgData name="Kacper Słowicki" userId="50112514c0e89843" providerId="LiveId" clId="{D8DB1647-0FE3-4D93-AC73-A152499B5D3D}" dt="2023-10-02T17:49:06.654" v="3714" actId="26606"/>
          <ac:spMkLst>
            <pc:docMk/>
            <pc:sldMk cId="92342563" sldId="265"/>
            <ac:spMk id="43" creationId="{6B41991E-FEAE-49BB-BDDD-80639BB61C96}"/>
          </ac:spMkLst>
        </pc:spChg>
        <pc:spChg chg="add del">
          <ac:chgData name="Kacper Słowicki" userId="50112514c0e89843" providerId="LiveId" clId="{D8DB1647-0FE3-4D93-AC73-A152499B5D3D}" dt="2023-10-02T17:47:42.027" v="3706" actId="26606"/>
          <ac:spMkLst>
            <pc:docMk/>
            <pc:sldMk cId="92342563" sldId="265"/>
            <ac:spMk id="44" creationId="{9816BCB4-2B26-4155-9D4F-5EB802285BCA}"/>
          </ac:spMkLst>
        </pc:spChg>
        <pc:spChg chg="add del">
          <ac:chgData name="Kacper Słowicki" userId="50112514c0e89843" providerId="LiveId" clId="{D8DB1647-0FE3-4D93-AC73-A152499B5D3D}" dt="2023-10-02T17:49:06.654" v="3714" actId="26606"/>
          <ac:spMkLst>
            <pc:docMk/>
            <pc:sldMk cId="92342563" sldId="265"/>
            <ac:spMk id="45" creationId="{14AF5A39-093C-F499-0706-B32F697B2972}"/>
          </ac:spMkLst>
        </pc:spChg>
        <pc:spChg chg="add del">
          <ac:chgData name="Kacper Słowicki" userId="50112514c0e89843" providerId="LiveId" clId="{D8DB1647-0FE3-4D93-AC73-A152499B5D3D}" dt="2023-10-02T17:49:10.186" v="3716" actId="26606"/>
          <ac:spMkLst>
            <pc:docMk/>
            <pc:sldMk cId="92342563" sldId="265"/>
            <ac:spMk id="47" creationId="{86FDCBEF-5F05-4874-A7E5-7A801C2EE9E0}"/>
          </ac:spMkLst>
        </pc:spChg>
        <pc:spChg chg="add del">
          <ac:chgData name="Kacper Słowicki" userId="50112514c0e89843" providerId="LiveId" clId="{D8DB1647-0FE3-4D93-AC73-A152499B5D3D}" dt="2023-10-02T17:49:10.186" v="3716" actId="26606"/>
          <ac:spMkLst>
            <pc:docMk/>
            <pc:sldMk cId="92342563" sldId="265"/>
            <ac:spMk id="49" creationId="{9B44E834-D470-4CFF-9A3F-A9C4E51D1564}"/>
          </ac:spMkLst>
        </pc:spChg>
        <pc:spChg chg="add del">
          <ac:chgData name="Kacper Słowicki" userId="50112514c0e89843" providerId="LiveId" clId="{D8DB1647-0FE3-4D93-AC73-A152499B5D3D}" dt="2023-10-02T17:49:10.186" v="3716" actId="26606"/>
          <ac:spMkLst>
            <pc:docMk/>
            <pc:sldMk cId="92342563" sldId="265"/>
            <ac:spMk id="51" creationId="{EA5B4D4F-AE5C-5115-AB9D-AC64FE22BDF2}"/>
          </ac:spMkLst>
        </pc:spChg>
        <pc:spChg chg="add del">
          <ac:chgData name="Kacper Słowicki" userId="50112514c0e89843" providerId="LiveId" clId="{D8DB1647-0FE3-4D93-AC73-A152499B5D3D}" dt="2023-10-02T17:49:15.972" v="3720" actId="26606"/>
          <ac:spMkLst>
            <pc:docMk/>
            <pc:sldMk cId="92342563" sldId="265"/>
            <ac:spMk id="52" creationId="{185730E4-A3A6-43E2-8E84-A4D61748BC82}"/>
          </ac:spMkLst>
        </pc:spChg>
        <pc:spChg chg="add del">
          <ac:chgData name="Kacper Słowicki" userId="50112514c0e89843" providerId="LiveId" clId="{D8DB1647-0FE3-4D93-AC73-A152499B5D3D}" dt="2023-10-02T17:49:12.758" v="3718" actId="26606"/>
          <ac:spMkLst>
            <pc:docMk/>
            <pc:sldMk cId="92342563" sldId="265"/>
            <ac:spMk id="53" creationId="{8D489E29-742E-4D34-AB08-CE3217805B81}"/>
          </ac:spMkLst>
        </pc:spChg>
        <pc:spChg chg="add del">
          <ac:chgData name="Kacper Słowicki" userId="50112514c0e89843" providerId="LiveId" clId="{D8DB1647-0FE3-4D93-AC73-A152499B5D3D}" dt="2023-10-02T17:49:12.758" v="3718" actId="26606"/>
          <ac:spMkLst>
            <pc:docMk/>
            <pc:sldMk cId="92342563" sldId="265"/>
            <ac:spMk id="54" creationId="{30828C02-C8DB-B979-E0D8-6C960E220DB6}"/>
          </ac:spMkLst>
        </pc:spChg>
        <pc:spChg chg="add del">
          <ac:chgData name="Kacper Słowicki" userId="50112514c0e89843" providerId="LiveId" clId="{D8DB1647-0FE3-4D93-AC73-A152499B5D3D}" dt="2023-10-02T17:49:15.972" v="3720" actId="26606"/>
          <ac:spMkLst>
            <pc:docMk/>
            <pc:sldMk cId="92342563" sldId="265"/>
            <ac:spMk id="58" creationId="{4A497DBC-2692-42B4-A606-31024033F7C0}"/>
          </ac:spMkLst>
        </pc:spChg>
        <pc:spChg chg="add del">
          <ac:chgData name="Kacper Słowicki" userId="50112514c0e89843" providerId="LiveId" clId="{D8DB1647-0FE3-4D93-AC73-A152499B5D3D}" dt="2023-10-02T17:49:15.972" v="3720" actId="26606"/>
          <ac:spMkLst>
            <pc:docMk/>
            <pc:sldMk cId="92342563" sldId="265"/>
            <ac:spMk id="61" creationId="{633F040E-FA1C-4EDC-B925-7EFCB9582839}"/>
          </ac:spMkLst>
        </pc:spChg>
        <pc:spChg chg="add del">
          <ac:chgData name="Kacper Słowicki" userId="50112514c0e89843" providerId="LiveId" clId="{D8DB1647-0FE3-4D93-AC73-A152499B5D3D}" dt="2023-10-02T17:49:15.972" v="3720" actId="26606"/>
          <ac:spMkLst>
            <pc:docMk/>
            <pc:sldMk cId="92342563" sldId="265"/>
            <ac:spMk id="62" creationId="{61835C02-009F-45B9-81BA-49BD79D44CBF}"/>
          </ac:spMkLst>
        </pc:spChg>
        <pc:spChg chg="add del">
          <ac:chgData name="Kacper Słowicki" userId="50112514c0e89843" providerId="LiveId" clId="{D8DB1647-0FE3-4D93-AC73-A152499B5D3D}" dt="2023-10-02T17:49:16.926" v="3722" actId="26606"/>
          <ac:spMkLst>
            <pc:docMk/>
            <pc:sldMk cId="92342563" sldId="265"/>
            <ac:spMk id="64" creationId="{BF3ADF1F-71E8-4F37-A85D-FA78C0C17ED6}"/>
          </ac:spMkLst>
        </pc:spChg>
        <pc:spChg chg="add del">
          <ac:chgData name="Kacper Słowicki" userId="50112514c0e89843" providerId="LiveId" clId="{D8DB1647-0FE3-4D93-AC73-A152499B5D3D}" dt="2023-10-02T17:49:16.926" v="3722" actId="26606"/>
          <ac:spMkLst>
            <pc:docMk/>
            <pc:sldMk cId="92342563" sldId="265"/>
            <ac:spMk id="65" creationId="{9816BCB4-2B26-4155-9D4F-5EB802285BCA}"/>
          </ac:spMkLst>
        </pc:spChg>
        <pc:spChg chg="add del">
          <ac:chgData name="Kacper Słowicki" userId="50112514c0e89843" providerId="LiveId" clId="{D8DB1647-0FE3-4D93-AC73-A152499B5D3D}" dt="2023-10-02T17:49:16.926" v="3722" actId="26606"/>
          <ac:spMkLst>
            <pc:docMk/>
            <pc:sldMk cId="92342563" sldId="265"/>
            <ac:spMk id="69" creationId="{F36BDEAA-B7FB-93DA-7BE3-36C3BFD16F94}"/>
          </ac:spMkLst>
        </pc:spChg>
        <pc:spChg chg="add del">
          <ac:chgData name="Kacper Słowicki" userId="50112514c0e89843" providerId="LiveId" clId="{D8DB1647-0FE3-4D93-AC73-A152499B5D3D}" dt="2023-10-02T17:49:18.115" v="3724" actId="26606"/>
          <ac:spMkLst>
            <pc:docMk/>
            <pc:sldMk cId="92342563" sldId="265"/>
            <ac:spMk id="73" creationId="{4A497DBC-2692-42B4-A606-31024033F7C0}"/>
          </ac:spMkLst>
        </pc:spChg>
        <pc:spChg chg="add del">
          <ac:chgData name="Kacper Słowicki" userId="50112514c0e89843" providerId="LiveId" clId="{D8DB1647-0FE3-4D93-AC73-A152499B5D3D}" dt="2023-10-02T17:49:18.115" v="3724" actId="26606"/>
          <ac:spMkLst>
            <pc:docMk/>
            <pc:sldMk cId="92342563" sldId="265"/>
            <ac:spMk id="76" creationId="{633F040E-FA1C-4EDC-B925-7EFCB9582839}"/>
          </ac:spMkLst>
        </pc:spChg>
        <pc:spChg chg="add del">
          <ac:chgData name="Kacper Słowicki" userId="50112514c0e89843" providerId="LiveId" clId="{D8DB1647-0FE3-4D93-AC73-A152499B5D3D}" dt="2023-10-02T17:49:19.195" v="3726" actId="26606"/>
          <ac:spMkLst>
            <pc:docMk/>
            <pc:sldMk cId="92342563" sldId="265"/>
            <ac:spMk id="78" creationId="{47C0E881-787B-29D3-490B-0D1EBD363C41}"/>
          </ac:spMkLst>
        </pc:spChg>
        <pc:spChg chg="add del">
          <ac:chgData name="Kacper Słowicki" userId="50112514c0e89843" providerId="LiveId" clId="{D8DB1647-0FE3-4D93-AC73-A152499B5D3D}" dt="2023-10-02T17:49:21.325" v="3728" actId="26606"/>
          <ac:spMkLst>
            <pc:docMk/>
            <pc:sldMk cId="92342563" sldId="265"/>
            <ac:spMk id="82" creationId="{519E32D9-ED01-A47F-C05A-22F418F6FE7B}"/>
          </ac:spMkLst>
        </pc:spChg>
        <pc:spChg chg="add">
          <ac:chgData name="Kacper Słowicki" userId="50112514c0e89843" providerId="LiveId" clId="{D8DB1647-0FE3-4D93-AC73-A152499B5D3D}" dt="2023-10-02T17:49:21.340" v="3729" actId="26606"/>
          <ac:spMkLst>
            <pc:docMk/>
            <pc:sldMk cId="92342563" sldId="265"/>
            <ac:spMk id="84" creationId="{6B41991E-FEAE-49BB-BDDD-80639BB61C96}"/>
          </ac:spMkLst>
        </pc:spChg>
        <pc:spChg chg="add del">
          <ac:chgData name="Kacper Słowicki" userId="50112514c0e89843" providerId="LiveId" clId="{D8DB1647-0FE3-4D93-AC73-A152499B5D3D}" dt="2023-10-02T17:49:52.081" v="3730" actId="931"/>
          <ac:spMkLst>
            <pc:docMk/>
            <pc:sldMk cId="92342563" sldId="265"/>
            <ac:spMk id="85" creationId="{14AF5A39-093C-F499-0706-B32F697B2972}"/>
          </ac:spMkLst>
        </pc:spChg>
        <pc:picChg chg="add mod ord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5" creationId="{95753D00-28A7-F2B4-3206-0FF272FCE697}"/>
          </ac:picMkLst>
        </pc:picChg>
        <pc:picChg chg="add mod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7" creationId="{2A85952F-CEBF-243D-5CAF-9714818070FB}"/>
          </ac:picMkLst>
        </pc:picChg>
        <pc:picChg chg="add del mod ord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9" creationId="{33E153D6-A1F3-FED1-9942-4CF0D14934BB}"/>
          </ac:picMkLst>
        </pc:picChg>
        <pc:picChg chg="add del mod ord">
          <ac:chgData name="Kacper Słowicki" userId="50112514c0e89843" providerId="LiveId" clId="{D8DB1647-0FE3-4D93-AC73-A152499B5D3D}" dt="2023-10-02T17:48:52.126" v="3708" actId="478"/>
          <ac:picMkLst>
            <pc:docMk/>
            <pc:sldMk cId="92342563" sldId="265"/>
            <ac:picMk id="11" creationId="{C4E71A14-F5BD-F97A-B3A9-1F092035D527}"/>
          </ac:picMkLst>
        </pc:picChg>
        <pc:picChg chg="add del mod">
          <ac:chgData name="Kacper Słowicki" userId="50112514c0e89843" providerId="LiveId" clId="{D8DB1647-0FE3-4D93-AC73-A152499B5D3D}" dt="2023-10-02T17:47:39.874" v="3701"/>
          <ac:picMkLst>
            <pc:docMk/>
            <pc:sldMk cId="92342563" sldId="265"/>
            <ac:picMk id="12" creationId="{3B44B38D-8FDB-3B2D-8DD5-C5FB48CCD88E}"/>
          </ac:picMkLst>
        </pc:picChg>
        <pc:picChg chg="add mod ord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14" creationId="{F52EDDFA-3CD8-92BD-4C18-BF1AEE88EA07}"/>
          </ac:picMkLst>
        </pc:picChg>
        <pc:picChg chg="add del">
          <ac:chgData name="Kacper Słowicki" userId="50112514c0e89843" providerId="LiveId" clId="{D8DB1647-0FE3-4D93-AC73-A152499B5D3D}" dt="2023-10-02T17:46:38.696" v="3643" actId="26606"/>
          <ac:picMkLst>
            <pc:docMk/>
            <pc:sldMk cId="92342563" sldId="265"/>
            <ac:picMk id="16" creationId="{1530DCFF-08F5-434A-A0D5-F3E89407A615}"/>
          </ac:picMkLst>
        </pc:picChg>
        <pc:picChg chg="add mod">
          <ac:chgData name="Kacper Słowicki" userId="50112514c0e89843" providerId="LiveId" clId="{D8DB1647-0FE3-4D93-AC73-A152499B5D3D}" dt="2023-10-02T17:49:56.514" v="3732" actId="1076"/>
          <ac:picMkLst>
            <pc:docMk/>
            <pc:sldMk cId="92342563" sldId="265"/>
            <ac:picMk id="17" creationId="{3FA1367C-A2C1-FC49-9AD4-BF4645609719}"/>
          </ac:picMkLst>
        </pc:picChg>
        <pc:picChg chg="add del">
          <ac:chgData name="Kacper Słowicki" userId="50112514c0e89843" providerId="LiveId" clId="{D8DB1647-0FE3-4D93-AC73-A152499B5D3D}" dt="2023-10-02T17:46:38.696" v="3643" actId="26606"/>
          <ac:picMkLst>
            <pc:docMk/>
            <pc:sldMk cId="92342563" sldId="265"/>
            <ac:picMk id="18" creationId="{24011A3A-9884-40BF-94F6-0625A0ADD326}"/>
          </ac:picMkLst>
        </pc:picChg>
        <pc:picChg chg="add del">
          <ac:chgData name="Kacper Słowicki" userId="50112514c0e89843" providerId="LiveId" clId="{D8DB1647-0FE3-4D93-AC73-A152499B5D3D}" dt="2023-10-02T17:46:38.696" v="3643" actId="26606"/>
          <ac:picMkLst>
            <pc:docMk/>
            <pc:sldMk cId="92342563" sldId="265"/>
            <ac:picMk id="22" creationId="{D4B84446-184D-45CE-9532-48179EAE58C9}"/>
          </ac:picMkLst>
        </pc:picChg>
        <pc:picChg chg="add del">
          <ac:chgData name="Kacper Słowicki" userId="50112514c0e89843" providerId="LiveId" clId="{D8DB1647-0FE3-4D93-AC73-A152499B5D3D}" dt="2023-10-02T17:46:38.696" v="3643" actId="26606"/>
          <ac:picMkLst>
            <pc:docMk/>
            <pc:sldMk cId="92342563" sldId="265"/>
            <ac:picMk id="24" creationId="{C9229660-8639-44E7-B486-7436516E6B62}"/>
          </ac:picMkLst>
        </pc:picChg>
        <pc:picChg chg="add del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29" creationId="{1530DCFF-08F5-434A-A0D5-F3E89407A615}"/>
          </ac:picMkLst>
        </pc:picChg>
        <pc:picChg chg="add del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31" creationId="{24011A3A-9884-40BF-94F6-0625A0ADD326}"/>
          </ac:picMkLst>
        </pc:picChg>
        <pc:picChg chg="add del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33" creationId="{D4B84446-184D-45CE-9532-48179EAE58C9}"/>
          </ac:picMkLst>
        </pc:picChg>
        <pc:picChg chg="add del">
          <ac:chgData name="Kacper Słowicki" userId="50112514c0e89843" providerId="LiveId" clId="{D8DB1647-0FE3-4D93-AC73-A152499B5D3D}" dt="2023-10-02T17:49:21.340" v="3729" actId="26606"/>
          <ac:picMkLst>
            <pc:docMk/>
            <pc:sldMk cId="92342563" sldId="265"/>
            <ac:picMk id="34" creationId="{C9229660-8639-44E7-B486-7436516E6B62}"/>
          </ac:picMkLst>
        </pc:picChg>
        <pc:picChg chg="add del">
          <ac:chgData name="Kacper Słowicki" userId="50112514c0e89843" providerId="LiveId" clId="{D8DB1647-0FE3-4D93-AC73-A152499B5D3D}" dt="2023-10-02T17:49:15.972" v="3720" actId="26606"/>
          <ac:picMkLst>
            <pc:docMk/>
            <pc:sldMk cId="92342563" sldId="265"/>
            <ac:picMk id="56" creationId="{BD310164-D3A3-415E-9D94-5D21D9FB2F6C}"/>
          </ac:picMkLst>
        </pc:picChg>
        <pc:picChg chg="add del">
          <ac:chgData name="Kacper Słowicki" userId="50112514c0e89843" providerId="LiveId" clId="{D8DB1647-0FE3-4D93-AC73-A152499B5D3D}" dt="2023-10-02T17:49:15.972" v="3720" actId="26606"/>
          <ac:picMkLst>
            <pc:docMk/>
            <pc:sldMk cId="92342563" sldId="265"/>
            <ac:picMk id="57" creationId="{BE586E08-18BF-4AB1-AB48-4005D567343E}"/>
          </ac:picMkLst>
        </pc:picChg>
        <pc:picChg chg="add del">
          <ac:chgData name="Kacper Słowicki" userId="50112514c0e89843" providerId="LiveId" clId="{D8DB1647-0FE3-4D93-AC73-A152499B5D3D}" dt="2023-10-02T17:49:15.972" v="3720" actId="26606"/>
          <ac:picMkLst>
            <pc:docMk/>
            <pc:sldMk cId="92342563" sldId="265"/>
            <ac:picMk id="59" creationId="{3517A192-66A9-4297-9284-65580829ABF1}"/>
          </ac:picMkLst>
        </pc:picChg>
        <pc:picChg chg="add del">
          <ac:chgData name="Kacper Słowicki" userId="50112514c0e89843" providerId="LiveId" clId="{D8DB1647-0FE3-4D93-AC73-A152499B5D3D}" dt="2023-10-02T17:49:15.972" v="3720" actId="26606"/>
          <ac:picMkLst>
            <pc:docMk/>
            <pc:sldMk cId="92342563" sldId="265"/>
            <ac:picMk id="60" creationId="{130825ED-0133-430D-BBBB-50B6F5228448}"/>
          </ac:picMkLst>
        </pc:picChg>
        <pc:picChg chg="add del">
          <ac:chgData name="Kacper Słowicki" userId="50112514c0e89843" providerId="LiveId" clId="{D8DB1647-0FE3-4D93-AC73-A152499B5D3D}" dt="2023-10-02T17:49:18.115" v="3724" actId="26606"/>
          <ac:picMkLst>
            <pc:docMk/>
            <pc:sldMk cId="92342563" sldId="265"/>
            <ac:picMk id="71" creationId="{BD310164-D3A3-415E-9D94-5D21D9FB2F6C}"/>
          </ac:picMkLst>
        </pc:picChg>
        <pc:picChg chg="add del">
          <ac:chgData name="Kacper Słowicki" userId="50112514c0e89843" providerId="LiveId" clId="{D8DB1647-0FE3-4D93-AC73-A152499B5D3D}" dt="2023-10-02T17:49:18.115" v="3724" actId="26606"/>
          <ac:picMkLst>
            <pc:docMk/>
            <pc:sldMk cId="92342563" sldId="265"/>
            <ac:picMk id="72" creationId="{BE586E08-18BF-4AB1-AB48-4005D567343E}"/>
          </ac:picMkLst>
        </pc:picChg>
        <pc:picChg chg="add del">
          <ac:chgData name="Kacper Słowicki" userId="50112514c0e89843" providerId="LiveId" clId="{D8DB1647-0FE3-4D93-AC73-A152499B5D3D}" dt="2023-10-02T17:49:18.115" v="3724" actId="26606"/>
          <ac:picMkLst>
            <pc:docMk/>
            <pc:sldMk cId="92342563" sldId="265"/>
            <ac:picMk id="74" creationId="{3517A192-66A9-4297-9284-65580829ABF1}"/>
          </ac:picMkLst>
        </pc:picChg>
        <pc:picChg chg="add del">
          <ac:chgData name="Kacper Słowicki" userId="50112514c0e89843" providerId="LiveId" clId="{D8DB1647-0FE3-4D93-AC73-A152499B5D3D}" dt="2023-10-02T17:49:18.115" v="3724" actId="26606"/>
          <ac:picMkLst>
            <pc:docMk/>
            <pc:sldMk cId="92342563" sldId="265"/>
            <ac:picMk id="75" creationId="{130825ED-0133-430D-BBBB-50B6F5228448}"/>
          </ac:picMkLst>
        </pc:picChg>
        <pc:cxnChg chg="add del">
          <ac:chgData name="Kacper Słowicki" userId="50112514c0e89843" providerId="LiveId" clId="{D8DB1647-0FE3-4D93-AC73-A152499B5D3D}" dt="2023-10-02T17:49:21.340" v="3729" actId="26606"/>
          <ac:cxnSpMkLst>
            <pc:docMk/>
            <pc:sldMk cId="92342563" sldId="265"/>
            <ac:cxnSpMk id="28" creationId="{C858D16E-7167-4648-B8B3-CDE6D019A209}"/>
          </ac:cxnSpMkLst>
        </pc:cxnChg>
        <pc:cxnChg chg="add del">
          <ac:chgData name="Kacper Słowicki" userId="50112514c0e89843" providerId="LiveId" clId="{D8DB1647-0FE3-4D93-AC73-A152499B5D3D}" dt="2023-10-02T17:49:21.340" v="3729" actId="26606"/>
          <ac:cxnSpMkLst>
            <pc:docMk/>
            <pc:sldMk cId="92342563" sldId="265"/>
            <ac:cxnSpMk id="30" creationId="{BD1E6DAF-2CD5-417E-BC10-3836401ACA1A}"/>
          </ac:cxnSpMkLst>
        </pc:cxnChg>
        <pc:cxnChg chg="add del">
          <ac:chgData name="Kacper Słowicki" userId="50112514c0e89843" providerId="LiveId" clId="{D8DB1647-0FE3-4D93-AC73-A152499B5D3D}" dt="2023-10-02T17:47:42.027" v="3706" actId="26606"/>
          <ac:cxnSpMkLst>
            <pc:docMk/>
            <pc:sldMk cId="92342563" sldId="265"/>
            <ac:cxnSpMk id="46" creationId="{B17240C8-B56D-4547-AF4F-9AB4B280BDAD}"/>
          </ac:cxnSpMkLst>
        </pc:cxnChg>
        <pc:cxnChg chg="add del">
          <ac:chgData name="Kacper Słowicki" userId="50112514c0e89843" providerId="LiveId" clId="{D8DB1647-0FE3-4D93-AC73-A152499B5D3D}" dt="2023-10-02T17:47:42.027" v="3706" actId="26606"/>
          <ac:cxnSpMkLst>
            <pc:docMk/>
            <pc:sldMk cId="92342563" sldId="265"/>
            <ac:cxnSpMk id="48" creationId="{9256A700-D594-47CE-B439-365E3BAE2086}"/>
          </ac:cxnSpMkLst>
        </pc:cxnChg>
        <pc:cxnChg chg="add del">
          <ac:chgData name="Kacper Słowicki" userId="50112514c0e89843" providerId="LiveId" clId="{D8DB1647-0FE3-4D93-AC73-A152499B5D3D}" dt="2023-10-02T17:47:42.027" v="3706" actId="26606"/>
          <ac:cxnSpMkLst>
            <pc:docMk/>
            <pc:sldMk cId="92342563" sldId="265"/>
            <ac:cxnSpMk id="50" creationId="{0D891122-3CC2-4685-8BE1-33CB6E738A73}"/>
          </ac:cxnSpMkLst>
        </pc:cxnChg>
        <pc:cxnChg chg="add del">
          <ac:chgData name="Kacper Słowicki" userId="50112514c0e89843" providerId="LiveId" clId="{D8DB1647-0FE3-4D93-AC73-A152499B5D3D}" dt="2023-10-02T17:49:16.926" v="3722" actId="26606"/>
          <ac:cxnSpMkLst>
            <pc:docMk/>
            <pc:sldMk cId="92342563" sldId="265"/>
            <ac:cxnSpMk id="66" creationId="{B17240C8-B56D-4547-AF4F-9AB4B280BDAD}"/>
          </ac:cxnSpMkLst>
        </pc:cxnChg>
        <pc:cxnChg chg="add del">
          <ac:chgData name="Kacper Słowicki" userId="50112514c0e89843" providerId="LiveId" clId="{D8DB1647-0FE3-4D93-AC73-A152499B5D3D}" dt="2023-10-02T17:49:16.926" v="3722" actId="26606"/>
          <ac:cxnSpMkLst>
            <pc:docMk/>
            <pc:sldMk cId="92342563" sldId="265"/>
            <ac:cxnSpMk id="67" creationId="{9256A700-D594-47CE-B439-365E3BAE2086}"/>
          </ac:cxnSpMkLst>
        </pc:cxnChg>
        <pc:cxnChg chg="add del">
          <ac:chgData name="Kacper Słowicki" userId="50112514c0e89843" providerId="LiveId" clId="{D8DB1647-0FE3-4D93-AC73-A152499B5D3D}" dt="2023-10-02T17:49:16.926" v="3722" actId="26606"/>
          <ac:cxnSpMkLst>
            <pc:docMk/>
            <pc:sldMk cId="92342563" sldId="265"/>
            <ac:cxnSpMk id="68" creationId="{0D891122-3CC2-4685-8BE1-33CB6E738A73}"/>
          </ac:cxnSpMkLst>
        </pc:cxnChg>
        <pc:cxnChg chg="add del">
          <ac:chgData name="Kacper Słowicki" userId="50112514c0e89843" providerId="LiveId" clId="{D8DB1647-0FE3-4D93-AC73-A152499B5D3D}" dt="2023-10-02T17:49:21.325" v="3728" actId="26606"/>
          <ac:cxnSpMkLst>
            <pc:docMk/>
            <pc:sldMk cId="92342563" sldId="265"/>
            <ac:cxnSpMk id="80" creationId="{76B47EB5-BB7A-46C1-BB37-7D0CA9E50B65}"/>
          </ac:cxnSpMkLst>
        </pc:cxnChg>
        <pc:cxnChg chg="add del">
          <ac:chgData name="Kacper Słowicki" userId="50112514c0e89843" providerId="LiveId" clId="{D8DB1647-0FE3-4D93-AC73-A152499B5D3D}" dt="2023-10-02T17:49:21.325" v="3728" actId="26606"/>
          <ac:cxnSpMkLst>
            <pc:docMk/>
            <pc:sldMk cId="92342563" sldId="265"/>
            <ac:cxnSpMk id="81" creationId="{B754FF5E-3434-4FAC-BB0D-7B6BA5ECB2BA}"/>
          </ac:cxnSpMkLst>
        </pc:cxnChg>
      </pc:sldChg>
      <pc:sldChg chg="addSp delSp modSp new mod setBg">
        <pc:chgData name="Kacper Słowicki" userId="50112514c0e89843" providerId="LiveId" clId="{D8DB1647-0FE3-4D93-AC73-A152499B5D3D}" dt="2023-10-02T17:59:22.319" v="4433" actId="123"/>
        <pc:sldMkLst>
          <pc:docMk/>
          <pc:sldMk cId="297103897" sldId="266"/>
        </pc:sldMkLst>
        <pc:spChg chg="mod ord">
          <ac:chgData name="Kacper Słowicki" userId="50112514c0e89843" providerId="LiveId" clId="{D8DB1647-0FE3-4D93-AC73-A152499B5D3D}" dt="2023-10-02T17:51:21.867" v="3762" actId="26606"/>
          <ac:spMkLst>
            <pc:docMk/>
            <pc:sldMk cId="297103897" sldId="266"/>
            <ac:spMk id="2" creationId="{FD5E43C4-733F-7818-A4F7-852846DFBD65}"/>
          </ac:spMkLst>
        </pc:spChg>
        <pc:spChg chg="del">
          <ac:chgData name="Kacper Słowicki" userId="50112514c0e89843" providerId="LiveId" clId="{D8DB1647-0FE3-4D93-AC73-A152499B5D3D}" dt="2023-10-02T17:50:29.979" v="3740" actId="931"/>
          <ac:spMkLst>
            <pc:docMk/>
            <pc:sldMk cId="297103897" sldId="266"/>
            <ac:spMk id="3" creationId="{CF750BDA-5406-C950-7ADE-DA61790C595B}"/>
          </ac:spMkLst>
        </pc:spChg>
        <pc:spChg chg="add del mod">
          <ac:chgData name="Kacper Słowicki" userId="50112514c0e89843" providerId="LiveId" clId="{D8DB1647-0FE3-4D93-AC73-A152499B5D3D}" dt="2023-10-02T17:51:00.410" v="3745" actId="931"/>
          <ac:spMkLst>
            <pc:docMk/>
            <pc:sldMk cId="297103897" sldId="266"/>
            <ac:spMk id="9" creationId="{86B54DCC-E36B-C605-D12A-5E97483CAC74}"/>
          </ac:spMkLst>
        </pc:spChg>
        <pc:spChg chg="add mod">
          <ac:chgData name="Kacper Słowicki" userId="50112514c0e89843" providerId="LiveId" clId="{D8DB1647-0FE3-4D93-AC73-A152499B5D3D}" dt="2023-10-02T17:59:12.904" v="4432" actId="26606"/>
          <ac:spMkLst>
            <pc:docMk/>
            <pc:sldMk cId="297103897" sldId="266"/>
            <ac:spMk id="11" creationId="{F128C9A7-EB76-43D0-4BB2-DC91147A9BE5}"/>
          </ac:spMkLst>
        </pc:spChg>
        <pc:spChg chg="add del">
          <ac:chgData name="Kacper Słowicki" userId="50112514c0e89843" providerId="LiveId" clId="{D8DB1647-0FE3-4D93-AC73-A152499B5D3D}" dt="2023-10-02T17:51:21.867" v="3762" actId="26606"/>
          <ac:spMkLst>
            <pc:docMk/>
            <pc:sldMk cId="297103897" sldId="266"/>
            <ac:spMk id="12" creationId="{A93A089E-0A16-452C-B341-0F769780D262}"/>
          </ac:spMkLst>
        </pc:spChg>
        <pc:spChg chg="add del">
          <ac:chgData name="Kacper Słowicki" userId="50112514c0e89843" providerId="LiveId" clId="{D8DB1647-0FE3-4D93-AC73-A152499B5D3D}" dt="2023-10-02T17:51:06.538" v="3747" actId="26606"/>
          <ac:spMkLst>
            <pc:docMk/>
            <pc:sldMk cId="297103897" sldId="266"/>
            <ac:spMk id="16" creationId="{B068E802-EA82-D850-A51F-0A35D5D42262}"/>
          </ac:spMkLst>
        </pc:spChg>
        <pc:spChg chg="add del">
          <ac:chgData name="Kacper Słowicki" userId="50112514c0e89843" providerId="LiveId" clId="{D8DB1647-0FE3-4D93-AC73-A152499B5D3D}" dt="2023-10-02T17:51:06.538" v="3747" actId="26606"/>
          <ac:spMkLst>
            <pc:docMk/>
            <pc:sldMk cId="297103897" sldId="266"/>
            <ac:spMk id="19" creationId="{B54E2689-26D4-44B0-9175-57BD88CF2849}"/>
          </ac:spMkLst>
        </pc:spChg>
        <pc:spChg chg="add del">
          <ac:chgData name="Kacper Słowicki" userId="50112514c0e89843" providerId="LiveId" clId="{D8DB1647-0FE3-4D93-AC73-A152499B5D3D}" dt="2023-10-02T17:51:10.452" v="3749" actId="26606"/>
          <ac:spMkLst>
            <pc:docMk/>
            <pc:sldMk cId="297103897" sldId="266"/>
            <ac:spMk id="21" creationId="{387B700E-91FC-4893-94A0-333C11403BF3}"/>
          </ac:spMkLst>
        </pc:spChg>
        <pc:spChg chg="add del">
          <ac:chgData name="Kacper Słowicki" userId="50112514c0e89843" providerId="LiveId" clId="{D8DB1647-0FE3-4D93-AC73-A152499B5D3D}" dt="2023-10-02T17:51:10.452" v="3749" actId="26606"/>
          <ac:spMkLst>
            <pc:docMk/>
            <pc:sldMk cId="297103897" sldId="266"/>
            <ac:spMk id="22" creationId="{EDD9594B-D4B2-F84B-7B52-22BAE79FC55D}"/>
          </ac:spMkLst>
        </pc:spChg>
        <pc:spChg chg="add del">
          <ac:chgData name="Kacper Słowicki" userId="50112514c0e89843" providerId="LiveId" clId="{D8DB1647-0FE3-4D93-AC73-A152499B5D3D}" dt="2023-10-02T17:51:15.653" v="3755" actId="26606"/>
          <ac:spMkLst>
            <pc:docMk/>
            <pc:sldMk cId="297103897" sldId="266"/>
            <ac:spMk id="23" creationId="{080DD7D4-CD57-4577-ACCC-43E1C72F77B9}"/>
          </ac:spMkLst>
        </pc:spChg>
        <pc:spChg chg="add del">
          <ac:chgData name="Kacper Słowicki" userId="50112514c0e89843" providerId="LiveId" clId="{D8DB1647-0FE3-4D93-AC73-A152499B5D3D}" dt="2023-10-02T17:51:12.890" v="3751" actId="26606"/>
          <ac:spMkLst>
            <pc:docMk/>
            <pc:sldMk cId="297103897" sldId="266"/>
            <ac:spMk id="24" creationId="{F4C2B0E3-7C5F-46C1-7300-C12EABB8989E}"/>
          </ac:spMkLst>
        </pc:spChg>
        <pc:spChg chg="add del">
          <ac:chgData name="Kacper Słowicki" userId="50112514c0e89843" providerId="LiveId" clId="{D8DB1647-0FE3-4D93-AC73-A152499B5D3D}" dt="2023-10-02T17:51:14.510" v="3753" actId="26606"/>
          <ac:spMkLst>
            <pc:docMk/>
            <pc:sldMk cId="297103897" sldId="266"/>
            <ac:spMk id="26" creationId="{8D489E29-742E-4D34-AB08-CE3217805B81}"/>
          </ac:spMkLst>
        </pc:spChg>
        <pc:spChg chg="add del">
          <ac:chgData name="Kacper Słowicki" userId="50112514c0e89843" providerId="LiveId" clId="{D8DB1647-0FE3-4D93-AC73-A152499B5D3D}" dt="2023-10-02T17:51:14.510" v="3753" actId="26606"/>
          <ac:spMkLst>
            <pc:docMk/>
            <pc:sldMk cId="297103897" sldId="266"/>
            <ac:spMk id="27" creationId="{3466B716-335F-8EA7-9F0D-F1D4A149FEEA}"/>
          </ac:spMkLst>
        </pc:spChg>
        <pc:spChg chg="add del">
          <ac:chgData name="Kacper Słowicki" userId="50112514c0e89843" providerId="LiveId" clId="{D8DB1647-0FE3-4D93-AC73-A152499B5D3D}" dt="2023-10-02T17:51:15.653" v="3755" actId="26606"/>
          <ac:spMkLst>
            <pc:docMk/>
            <pc:sldMk cId="297103897" sldId="266"/>
            <ac:spMk id="29" creationId="{C77F74B7-5344-4985-8463-5B8EE7030F16}"/>
          </ac:spMkLst>
        </pc:spChg>
        <pc:spChg chg="add del">
          <ac:chgData name="Kacper Słowicki" userId="50112514c0e89843" providerId="LiveId" clId="{D8DB1647-0FE3-4D93-AC73-A152499B5D3D}" dt="2023-10-02T17:51:15.653" v="3755" actId="26606"/>
          <ac:spMkLst>
            <pc:docMk/>
            <pc:sldMk cId="297103897" sldId="266"/>
            <ac:spMk id="30" creationId="{0E38218E-B21F-433A-BB44-F15DE7DC66E9}"/>
          </ac:spMkLst>
        </pc:spChg>
        <pc:spChg chg="add del">
          <ac:chgData name="Kacper Słowicki" userId="50112514c0e89843" providerId="LiveId" clId="{D8DB1647-0FE3-4D93-AC73-A152499B5D3D}" dt="2023-10-02T17:51:15.653" v="3755" actId="26606"/>
          <ac:spMkLst>
            <pc:docMk/>
            <pc:sldMk cId="297103897" sldId="266"/>
            <ac:spMk id="31" creationId="{34E24612-A6B9-083D-B99F-AA5205221B5A}"/>
          </ac:spMkLst>
        </pc:spChg>
        <pc:spChg chg="add del">
          <ac:chgData name="Kacper Słowicki" userId="50112514c0e89843" providerId="LiveId" clId="{D8DB1647-0FE3-4D93-AC73-A152499B5D3D}" dt="2023-10-02T17:51:18.200" v="3757" actId="26606"/>
          <ac:spMkLst>
            <pc:docMk/>
            <pc:sldMk cId="297103897" sldId="266"/>
            <ac:spMk id="34" creationId="{D42CF425-7213-4F89-B0FF-4C2BDDD9C680}"/>
          </ac:spMkLst>
        </pc:spChg>
        <pc:spChg chg="add del">
          <ac:chgData name="Kacper Słowicki" userId="50112514c0e89843" providerId="LiveId" clId="{D8DB1647-0FE3-4D93-AC73-A152499B5D3D}" dt="2023-10-02T17:51:18.200" v="3757" actId="26606"/>
          <ac:spMkLst>
            <pc:docMk/>
            <pc:sldMk cId="297103897" sldId="266"/>
            <ac:spMk id="36" creationId="{202A25CB-1ED1-4C87-AB49-8D3BC684D1CE}"/>
          </ac:spMkLst>
        </pc:spChg>
        <pc:spChg chg="add del">
          <ac:chgData name="Kacper Słowicki" userId="50112514c0e89843" providerId="LiveId" clId="{D8DB1647-0FE3-4D93-AC73-A152499B5D3D}" dt="2023-10-02T17:51:19.243" v="3759" actId="26606"/>
          <ac:spMkLst>
            <pc:docMk/>
            <pc:sldMk cId="297103897" sldId="266"/>
            <ac:spMk id="38" creationId="{B54E2689-26D4-44B0-9175-57BD88CF2849}"/>
          </ac:spMkLst>
        </pc:spChg>
        <pc:spChg chg="add del">
          <ac:chgData name="Kacper Słowicki" userId="50112514c0e89843" providerId="LiveId" clId="{D8DB1647-0FE3-4D93-AC73-A152499B5D3D}" dt="2023-10-02T17:51:19.243" v="3759" actId="26606"/>
          <ac:spMkLst>
            <pc:docMk/>
            <pc:sldMk cId="297103897" sldId="266"/>
            <ac:spMk id="39" creationId="{B068E802-EA82-D850-A51F-0A35D5D42262}"/>
          </ac:spMkLst>
        </pc:spChg>
        <pc:spChg chg="add del">
          <ac:chgData name="Kacper Słowicki" userId="50112514c0e89843" providerId="LiveId" clId="{D8DB1647-0FE3-4D93-AC73-A152499B5D3D}" dt="2023-10-02T17:51:21.851" v="3761" actId="26606"/>
          <ac:spMkLst>
            <pc:docMk/>
            <pc:sldMk cId="297103897" sldId="266"/>
            <ac:spMk id="41" creationId="{753BB506-5033-98F3-9D88-40C6940FF096}"/>
          </ac:spMkLst>
        </pc:spChg>
        <pc:spChg chg="add del">
          <ac:chgData name="Kacper Słowicki" userId="50112514c0e89843" providerId="LiveId" clId="{D8DB1647-0FE3-4D93-AC73-A152499B5D3D}" dt="2023-10-02T17:59:12.904" v="4432" actId="26606"/>
          <ac:spMkLst>
            <pc:docMk/>
            <pc:sldMk cId="297103897" sldId="266"/>
            <ac:spMk id="43" creationId="{387B700E-91FC-4893-94A0-333C11403BF3}"/>
          </ac:spMkLst>
        </pc:spChg>
        <pc:spChg chg="add del mod ord">
          <ac:chgData name="Kacper Słowicki" userId="50112514c0e89843" providerId="LiveId" clId="{D8DB1647-0FE3-4D93-AC73-A152499B5D3D}" dt="2023-10-02T17:59:22.319" v="4433" actId="123"/>
          <ac:spMkLst>
            <pc:docMk/>
            <pc:sldMk cId="297103897" sldId="266"/>
            <ac:spMk id="44" creationId="{EDD9594B-D4B2-F84B-7B52-22BAE79FC55D}"/>
          </ac:spMkLst>
        </pc:spChg>
        <pc:spChg chg="add">
          <ac:chgData name="Kacper Słowicki" userId="50112514c0e89843" providerId="LiveId" clId="{D8DB1647-0FE3-4D93-AC73-A152499B5D3D}" dt="2023-10-02T17:59:12.904" v="4432" actId="26606"/>
          <ac:spMkLst>
            <pc:docMk/>
            <pc:sldMk cId="297103897" sldId="266"/>
            <ac:spMk id="49" creationId="{387B700E-91FC-4893-94A0-333C11403BF3}"/>
          </ac:spMkLst>
        </pc:spChg>
        <pc:graphicFrameChg chg="add del">
          <ac:chgData name="Kacper Słowicki" userId="50112514c0e89843" providerId="LiveId" clId="{D8DB1647-0FE3-4D93-AC73-A152499B5D3D}" dt="2023-10-02T17:56:00.764" v="4409" actId="26606"/>
          <ac:graphicFrameMkLst>
            <pc:docMk/>
            <pc:sldMk cId="297103897" sldId="266"/>
            <ac:graphicFrameMk id="46" creationId="{CCA02DA5-17C5-FCA4-6E71-2FDB523AF114}"/>
          </ac:graphicFrameMkLst>
        </pc:graphicFrameChg>
        <pc:graphicFrameChg chg="add del">
          <ac:chgData name="Kacper Słowicki" userId="50112514c0e89843" providerId="LiveId" clId="{D8DB1647-0FE3-4D93-AC73-A152499B5D3D}" dt="2023-10-02T17:56:02.915" v="4411" actId="26606"/>
          <ac:graphicFrameMkLst>
            <pc:docMk/>
            <pc:sldMk cId="297103897" sldId="266"/>
            <ac:graphicFrameMk id="48" creationId="{9D7BE050-6627-E99A-3F7E-73081B7B733F}"/>
          </ac:graphicFrameMkLst>
        </pc:graphicFrameChg>
        <pc:graphicFrameChg chg="add del">
          <ac:chgData name="Kacper Słowicki" userId="50112514c0e89843" providerId="LiveId" clId="{D8DB1647-0FE3-4D93-AC73-A152499B5D3D}" dt="2023-10-02T17:56:08.913" v="4413" actId="26606"/>
          <ac:graphicFrameMkLst>
            <pc:docMk/>
            <pc:sldMk cId="297103897" sldId="266"/>
            <ac:graphicFrameMk id="50" creationId="{B1D05240-50A6-704C-85ED-395591AF22C1}"/>
          </ac:graphicFrameMkLst>
        </pc:graphicFrameChg>
        <pc:picChg chg="add mod ord">
          <ac:chgData name="Kacper Słowicki" userId="50112514c0e89843" providerId="LiveId" clId="{D8DB1647-0FE3-4D93-AC73-A152499B5D3D}" dt="2023-10-02T17:59:12.904" v="4432" actId="26606"/>
          <ac:picMkLst>
            <pc:docMk/>
            <pc:sldMk cId="297103897" sldId="266"/>
            <ac:picMk id="5" creationId="{5A3BC4DB-C597-6878-7579-DA094D0B196B}"/>
          </ac:picMkLst>
        </pc:picChg>
        <pc:picChg chg="add del mod">
          <ac:chgData name="Kacper Słowicki" userId="50112514c0e89843" providerId="LiveId" clId="{D8DB1647-0FE3-4D93-AC73-A152499B5D3D}" dt="2023-10-02T17:58:46.144" v="4430" actId="478"/>
          <ac:picMkLst>
            <pc:docMk/>
            <pc:sldMk cId="297103897" sldId="266"/>
            <ac:picMk id="7" creationId="{B98B8EA0-8E60-DBE3-E68A-05E51BBD86E8}"/>
          </ac:picMkLst>
        </pc:picChg>
        <pc:picChg chg="add mod">
          <ac:chgData name="Kacper Słowicki" userId="50112514c0e89843" providerId="LiveId" clId="{D8DB1647-0FE3-4D93-AC73-A152499B5D3D}" dt="2023-10-02T17:59:12.904" v="4432" actId="26606"/>
          <ac:picMkLst>
            <pc:docMk/>
            <pc:sldMk cId="297103897" sldId="266"/>
            <ac:picMk id="10" creationId="{5B66BAC2-90B7-8F7C-09FD-9A050028A623}"/>
          </ac:picMkLst>
        </pc:picChg>
        <pc:picChg chg="add del">
          <ac:chgData name="Kacper Słowicki" userId="50112514c0e89843" providerId="LiveId" clId="{D8DB1647-0FE3-4D93-AC73-A152499B5D3D}" dt="2023-10-02T17:51:18.200" v="3757" actId="26606"/>
          <ac:picMkLst>
            <pc:docMk/>
            <pc:sldMk cId="297103897" sldId="266"/>
            <ac:picMk id="17" creationId="{412E3267-7ABE-412B-8580-47EC0D1F61FE}"/>
          </ac:picMkLst>
        </pc:picChg>
        <pc:picChg chg="add del">
          <ac:chgData name="Kacper Słowicki" userId="50112514c0e89843" providerId="LiveId" clId="{D8DB1647-0FE3-4D93-AC73-A152499B5D3D}" dt="2023-10-02T17:51:18.200" v="3757" actId="26606"/>
          <ac:picMkLst>
            <pc:docMk/>
            <pc:sldMk cId="297103897" sldId="266"/>
            <ac:picMk id="25" creationId="{43F38673-6E30-4BAE-AC67-0B283EBF4291}"/>
          </ac:picMkLst>
        </pc:picChg>
        <pc:picChg chg="add del">
          <ac:chgData name="Kacper Słowicki" userId="50112514c0e89843" providerId="LiveId" clId="{D8DB1647-0FE3-4D93-AC73-A152499B5D3D}" dt="2023-10-02T17:51:18.200" v="3757" actId="26606"/>
          <ac:picMkLst>
            <pc:docMk/>
            <pc:sldMk cId="297103897" sldId="266"/>
            <ac:picMk id="33" creationId="{20B62C5A-2250-4380-AB23-DB87446CCED0}"/>
          </ac:picMkLst>
        </pc:picChg>
        <pc:picChg chg="add del">
          <ac:chgData name="Kacper Słowicki" userId="50112514c0e89843" providerId="LiveId" clId="{D8DB1647-0FE3-4D93-AC73-A152499B5D3D}" dt="2023-10-02T17:51:18.200" v="3757" actId="26606"/>
          <ac:picMkLst>
            <pc:docMk/>
            <pc:sldMk cId="297103897" sldId="266"/>
            <ac:picMk id="35" creationId="{D35DA97D-88F8-4249-B650-4FC9FD50A382}"/>
          </ac:picMkLst>
        </pc:picChg>
      </pc:sldChg>
      <pc:sldChg chg="addSp delSp modSp new add del mod setBg setClrOvrMap">
        <pc:chgData name="Kacper Słowicki" userId="50112514c0e89843" providerId="LiveId" clId="{D8DB1647-0FE3-4D93-AC73-A152499B5D3D}" dt="2023-10-01T18:40:02.841" v="3525" actId="2696"/>
        <pc:sldMkLst>
          <pc:docMk/>
          <pc:sldMk cId="4136041145" sldId="266"/>
        </pc:sldMkLst>
        <pc:spChg chg="mod">
          <ac:chgData name="Kacper Słowicki" userId="50112514c0e89843" providerId="LiveId" clId="{D8DB1647-0FE3-4D93-AC73-A152499B5D3D}" dt="2023-10-01T18:33:51.678" v="3037" actId="26606"/>
          <ac:spMkLst>
            <pc:docMk/>
            <pc:sldMk cId="4136041145" sldId="266"/>
            <ac:spMk id="2" creationId="{3439B67C-B775-0DCB-D9AA-879219C3DA65}"/>
          </ac:spMkLst>
        </pc:spChg>
        <pc:spChg chg="del mod">
          <ac:chgData name="Kacper Słowicki" userId="50112514c0e89843" providerId="LiveId" clId="{D8DB1647-0FE3-4D93-AC73-A152499B5D3D}" dt="2023-10-01T18:33:51.678" v="3037" actId="26606"/>
          <ac:spMkLst>
            <pc:docMk/>
            <pc:sldMk cId="4136041145" sldId="266"/>
            <ac:spMk id="3" creationId="{13B76FE6-D28B-8EA0-3B70-20D79DD75C88}"/>
          </ac:spMkLst>
        </pc:spChg>
        <pc:spChg chg="add del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9" creationId="{F747F1B4-B831-4277-8AB0-32767F7EB7BF}"/>
          </ac:spMkLst>
        </pc:spChg>
        <pc:spChg chg="add del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11" creationId="{D80CFA21-AB7C-4BEB-9BFF-05764FBBF3C6}"/>
          </ac:spMkLst>
        </pc:spChg>
        <pc:spChg chg="add del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13" creationId="{12F7E335-851A-4CAE-B09F-E657819D4600}"/>
          </ac:spMkLst>
        </pc:spChg>
        <pc:spChg chg="add del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15" creationId="{10B541F0-7F6E-402E-84D8-CF96EACA5FBC}"/>
          </ac:spMkLst>
        </pc:spChg>
        <pc:spChg chg="add del">
          <ac:chgData name="Kacper Słowicki" userId="50112514c0e89843" providerId="LiveId" clId="{D8DB1647-0FE3-4D93-AC73-A152499B5D3D}" dt="2023-10-01T18:35:18.628" v="3040" actId="26606"/>
          <ac:spMkLst>
            <pc:docMk/>
            <pc:sldMk cId="4136041145" sldId="266"/>
            <ac:spMk id="20" creationId="{F747F1B4-B831-4277-8AB0-32767F7EB7BF}"/>
          </ac:spMkLst>
        </pc:spChg>
        <pc:spChg chg="add del">
          <ac:chgData name="Kacper Słowicki" userId="50112514c0e89843" providerId="LiveId" clId="{D8DB1647-0FE3-4D93-AC73-A152499B5D3D}" dt="2023-10-01T18:35:18.628" v="3040" actId="26606"/>
          <ac:spMkLst>
            <pc:docMk/>
            <pc:sldMk cId="4136041145" sldId="266"/>
            <ac:spMk id="22" creationId="{D80CFA21-AB7C-4BEB-9BFF-05764FBBF3C6}"/>
          </ac:spMkLst>
        </pc:spChg>
        <pc:spChg chg="add del">
          <ac:chgData name="Kacper Słowicki" userId="50112514c0e89843" providerId="LiveId" clId="{D8DB1647-0FE3-4D93-AC73-A152499B5D3D}" dt="2023-10-01T18:35:18.628" v="3040" actId="26606"/>
          <ac:spMkLst>
            <pc:docMk/>
            <pc:sldMk cId="4136041145" sldId="266"/>
            <ac:spMk id="24" creationId="{12F7E335-851A-4CAE-B09F-E657819D4600}"/>
          </ac:spMkLst>
        </pc:spChg>
        <pc:spChg chg="add del">
          <ac:chgData name="Kacper Słowicki" userId="50112514c0e89843" providerId="LiveId" clId="{D8DB1647-0FE3-4D93-AC73-A152499B5D3D}" dt="2023-10-01T18:35:18.628" v="3040" actId="26606"/>
          <ac:spMkLst>
            <pc:docMk/>
            <pc:sldMk cId="4136041145" sldId="266"/>
            <ac:spMk id="26" creationId="{10B541F0-7F6E-402E-84D8-CF96EACA5FBC}"/>
          </ac:spMkLst>
        </pc:spChg>
        <pc:spChg chg="add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28" creationId="{F747F1B4-B831-4277-8AB0-32767F7EB7BF}"/>
          </ac:spMkLst>
        </pc:spChg>
        <pc:spChg chg="add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29" creationId="{D80CFA21-AB7C-4BEB-9BFF-05764FBBF3C6}"/>
          </ac:spMkLst>
        </pc:spChg>
        <pc:spChg chg="add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30" creationId="{12F7E335-851A-4CAE-B09F-E657819D4600}"/>
          </ac:spMkLst>
        </pc:spChg>
        <pc:spChg chg="add">
          <ac:chgData name="Kacper Słowicki" userId="50112514c0e89843" providerId="LiveId" clId="{D8DB1647-0FE3-4D93-AC73-A152499B5D3D}" dt="2023-10-01T18:35:18.659" v="3041" actId="26606"/>
          <ac:spMkLst>
            <pc:docMk/>
            <pc:sldMk cId="4136041145" sldId="266"/>
            <ac:spMk id="31" creationId="{10B541F0-7F6E-402E-84D8-CF96EACA5FBC}"/>
          </ac:spMkLst>
        </pc:spChg>
        <pc:graphicFrameChg chg="add mod modGraphic">
          <ac:chgData name="Kacper Słowicki" userId="50112514c0e89843" providerId="LiveId" clId="{D8DB1647-0FE3-4D93-AC73-A152499B5D3D}" dt="2023-10-01T18:39:06.278" v="3520" actId="20577"/>
          <ac:graphicFrameMkLst>
            <pc:docMk/>
            <pc:sldMk cId="4136041145" sldId="266"/>
            <ac:graphicFrameMk id="5" creationId="{EC83AB35-E182-6029-FAE6-4492AF3B6404}"/>
          </ac:graphicFrameMkLst>
        </pc:graphicFrameChg>
      </pc:sldChg>
      <pc:sldChg chg="addSp delSp modSp new mod setBg">
        <pc:chgData name="Kacper Słowicki" userId="50112514c0e89843" providerId="LiveId" clId="{D8DB1647-0FE3-4D93-AC73-A152499B5D3D}" dt="2023-10-02T18:06:51.909" v="4991" actId="26606"/>
        <pc:sldMkLst>
          <pc:docMk/>
          <pc:sldMk cId="2309806766" sldId="267"/>
        </pc:sldMkLst>
        <pc:spChg chg="mod">
          <ac:chgData name="Kacper Słowicki" userId="50112514c0e89843" providerId="LiveId" clId="{D8DB1647-0FE3-4D93-AC73-A152499B5D3D}" dt="2023-10-02T18:06:51.909" v="4991" actId="26606"/>
          <ac:spMkLst>
            <pc:docMk/>
            <pc:sldMk cId="2309806766" sldId="267"/>
            <ac:spMk id="2" creationId="{7C1F5AAD-C551-CC05-F503-5F0EB8E2A0EA}"/>
          </ac:spMkLst>
        </pc:spChg>
        <pc:spChg chg="mod ord">
          <ac:chgData name="Kacper Słowicki" userId="50112514c0e89843" providerId="LiveId" clId="{D8DB1647-0FE3-4D93-AC73-A152499B5D3D}" dt="2023-10-02T18:06:51.909" v="4991" actId="26606"/>
          <ac:spMkLst>
            <pc:docMk/>
            <pc:sldMk cId="2309806766" sldId="267"/>
            <ac:spMk id="3" creationId="{B6593F7B-BF91-5C2C-A0D9-77F3491B309D}"/>
          </ac:spMkLst>
        </pc:spChg>
        <pc:spChg chg="add del">
          <ac:chgData name="Kacper Słowicki" userId="50112514c0e89843" providerId="LiveId" clId="{D8DB1647-0FE3-4D93-AC73-A152499B5D3D}" dt="2023-10-02T18:06:37.660" v="4986" actId="26606"/>
          <ac:spMkLst>
            <pc:docMk/>
            <pc:sldMk cId="2309806766" sldId="267"/>
            <ac:spMk id="10" creationId="{29787B81-C7DF-412B-A405-EF4454012DEE}"/>
          </ac:spMkLst>
        </pc:spChg>
        <pc:spChg chg="add del">
          <ac:chgData name="Kacper Słowicki" userId="50112514c0e89843" providerId="LiveId" clId="{D8DB1647-0FE3-4D93-AC73-A152499B5D3D}" dt="2023-10-02T18:06:40.344" v="4988" actId="26606"/>
          <ac:spMkLst>
            <pc:docMk/>
            <pc:sldMk cId="2309806766" sldId="267"/>
            <ac:spMk id="12" creationId="{81CC9B02-E087-4350-AEBD-2C3CF001AF01}"/>
          </ac:spMkLst>
        </pc:spChg>
        <pc:spChg chg="add del">
          <ac:chgData name="Kacper Słowicki" userId="50112514c0e89843" providerId="LiveId" clId="{D8DB1647-0FE3-4D93-AC73-A152499B5D3D}" dt="2023-10-02T18:06:40.344" v="4988" actId="26606"/>
          <ac:spMkLst>
            <pc:docMk/>
            <pc:sldMk cId="2309806766" sldId="267"/>
            <ac:spMk id="13" creationId="{C8A3C342-1D03-412F-8DD3-BF519E8E0AE9}"/>
          </ac:spMkLst>
        </pc:spChg>
        <pc:spChg chg="add del">
          <ac:chgData name="Kacper Słowicki" userId="50112514c0e89843" providerId="LiveId" clId="{D8DB1647-0FE3-4D93-AC73-A152499B5D3D}" dt="2023-10-02T18:06:40.344" v="4988" actId="26606"/>
          <ac:spMkLst>
            <pc:docMk/>
            <pc:sldMk cId="2309806766" sldId="267"/>
            <ac:spMk id="14" creationId="{D6F18ACE-6E82-4ADC-8A2F-A1771B309B16}"/>
          </ac:spMkLst>
        </pc:spChg>
        <pc:spChg chg="add del">
          <ac:chgData name="Kacper Słowicki" userId="50112514c0e89843" providerId="LiveId" clId="{D8DB1647-0FE3-4D93-AC73-A152499B5D3D}" dt="2023-10-02T18:06:51.893" v="4990" actId="26606"/>
          <ac:spMkLst>
            <pc:docMk/>
            <pc:sldMk cId="2309806766" sldId="267"/>
            <ac:spMk id="16" creationId="{8D489E29-742E-4D34-AB08-CE3217805B81}"/>
          </ac:spMkLst>
        </pc:spChg>
        <pc:spChg chg="add">
          <ac:chgData name="Kacper Słowicki" userId="50112514c0e89843" providerId="LiveId" clId="{D8DB1647-0FE3-4D93-AC73-A152499B5D3D}" dt="2023-10-02T18:06:51.909" v="4991" actId="26606"/>
          <ac:spMkLst>
            <pc:docMk/>
            <pc:sldMk cId="2309806766" sldId="267"/>
            <ac:spMk id="18" creationId="{0D187C4E-14B9-4504-B200-5127823FA78C}"/>
          </ac:spMkLst>
        </pc:spChg>
        <pc:picChg chg="add mod ord">
          <ac:chgData name="Kacper Słowicki" userId="50112514c0e89843" providerId="LiveId" clId="{D8DB1647-0FE3-4D93-AC73-A152499B5D3D}" dt="2023-10-02T18:06:51.909" v="4991" actId="26606"/>
          <ac:picMkLst>
            <pc:docMk/>
            <pc:sldMk cId="2309806766" sldId="267"/>
            <ac:picMk id="5" creationId="{D467943B-798F-9A26-49D0-E2700512B5F4}"/>
          </ac:picMkLst>
        </pc:picChg>
      </pc:sldChg>
      <pc:sldChg chg="addSp delSp modSp new mod setBg">
        <pc:chgData name="Kacper Słowicki" userId="50112514c0e89843" providerId="LiveId" clId="{D8DB1647-0FE3-4D93-AC73-A152499B5D3D}" dt="2023-10-02T18:12:59.190" v="5589" actId="26606"/>
        <pc:sldMkLst>
          <pc:docMk/>
          <pc:sldMk cId="3892171880" sldId="268"/>
        </pc:sldMkLst>
        <pc:spChg chg="mod">
          <ac:chgData name="Kacper Słowicki" userId="50112514c0e89843" providerId="LiveId" clId="{D8DB1647-0FE3-4D93-AC73-A152499B5D3D}" dt="2023-10-02T18:12:59.190" v="5589" actId="26606"/>
          <ac:spMkLst>
            <pc:docMk/>
            <pc:sldMk cId="3892171880" sldId="268"/>
            <ac:spMk id="2" creationId="{E602BA48-8327-A7A3-5DD6-BCDA718F3AC3}"/>
          </ac:spMkLst>
        </pc:spChg>
        <pc:spChg chg="mod ord">
          <ac:chgData name="Kacper Słowicki" userId="50112514c0e89843" providerId="LiveId" clId="{D8DB1647-0FE3-4D93-AC73-A152499B5D3D}" dt="2023-10-02T18:12:59.190" v="5589" actId="26606"/>
          <ac:spMkLst>
            <pc:docMk/>
            <pc:sldMk cId="3892171880" sldId="268"/>
            <ac:spMk id="3" creationId="{5412FDAF-4C0C-A954-DFE7-F7E2631B7C5E}"/>
          </ac:spMkLst>
        </pc:spChg>
        <pc:spChg chg="add mod ord">
          <ac:chgData name="Kacper Słowicki" userId="50112514c0e89843" providerId="LiveId" clId="{D8DB1647-0FE3-4D93-AC73-A152499B5D3D}" dt="2023-10-02T18:12:59.190" v="5589" actId="26606"/>
          <ac:spMkLst>
            <pc:docMk/>
            <pc:sldMk cId="3892171880" sldId="268"/>
            <ac:spMk id="6" creationId="{D2008B10-64CA-48F1-E5C8-971C96A548F1}"/>
          </ac:spMkLst>
        </pc:spChg>
        <pc:spChg chg="add del">
          <ac:chgData name="Kacper Słowicki" userId="50112514c0e89843" providerId="LiveId" clId="{D8DB1647-0FE3-4D93-AC73-A152499B5D3D}" dt="2023-10-02T18:10:57.714" v="5479" actId="26606"/>
          <ac:spMkLst>
            <pc:docMk/>
            <pc:sldMk cId="3892171880" sldId="268"/>
            <ac:spMk id="10" creationId="{AA047838-7F9E-43CF-A116-26E7AAA8F842}"/>
          </ac:spMkLst>
        </pc:spChg>
        <pc:spChg chg="add">
          <ac:chgData name="Kacper Słowicki" userId="50112514c0e89843" providerId="LiveId" clId="{D8DB1647-0FE3-4D93-AC73-A152499B5D3D}" dt="2023-10-02T18:12:59.190" v="5589" actId="26606"/>
          <ac:spMkLst>
            <pc:docMk/>
            <pc:sldMk cId="3892171880" sldId="268"/>
            <ac:spMk id="13" creationId="{C8A3C342-1D03-412F-8DD3-BF519E8E0AE9}"/>
          </ac:spMkLst>
        </pc:spChg>
        <pc:spChg chg="add">
          <ac:chgData name="Kacper Słowicki" userId="50112514c0e89843" providerId="LiveId" clId="{D8DB1647-0FE3-4D93-AC73-A152499B5D3D}" dt="2023-10-02T18:12:59.190" v="5589" actId="26606"/>
          <ac:spMkLst>
            <pc:docMk/>
            <pc:sldMk cId="3892171880" sldId="268"/>
            <ac:spMk id="15" creationId="{81CC9B02-E087-4350-AEBD-2C3CF001AF01}"/>
          </ac:spMkLst>
        </pc:spChg>
        <pc:picChg chg="add mod">
          <ac:chgData name="Kacper Słowicki" userId="50112514c0e89843" providerId="LiveId" clId="{D8DB1647-0FE3-4D93-AC73-A152499B5D3D}" dt="2023-10-02T18:12:59.190" v="5589" actId="26606"/>
          <ac:picMkLst>
            <pc:docMk/>
            <pc:sldMk cId="3892171880" sldId="268"/>
            <ac:picMk id="5" creationId="{1415D83E-DF10-4013-9C41-9F0E479CBAE4}"/>
          </ac:picMkLst>
        </pc:picChg>
        <pc:picChg chg="add mod">
          <ac:chgData name="Kacper Słowicki" userId="50112514c0e89843" providerId="LiveId" clId="{D8DB1647-0FE3-4D93-AC73-A152499B5D3D}" dt="2023-10-02T18:12:59.190" v="5589" actId="26606"/>
          <ac:picMkLst>
            <pc:docMk/>
            <pc:sldMk cId="3892171880" sldId="268"/>
            <ac:picMk id="8" creationId="{48748B42-A69D-7A42-605D-EE8171A0091F}"/>
          </ac:picMkLst>
        </pc:picChg>
      </pc:sldChg>
      <pc:sldChg chg="addSp delSp modSp new mod setBg">
        <pc:chgData name="Kacper Słowicki" userId="50112514c0e89843" providerId="LiveId" clId="{D8DB1647-0FE3-4D93-AC73-A152499B5D3D}" dt="2023-10-02T18:16:11.102" v="6102" actId="26606"/>
        <pc:sldMkLst>
          <pc:docMk/>
          <pc:sldMk cId="3969597360" sldId="269"/>
        </pc:sldMkLst>
        <pc:spChg chg="mod">
          <ac:chgData name="Kacper Słowicki" userId="50112514c0e89843" providerId="LiveId" clId="{D8DB1647-0FE3-4D93-AC73-A152499B5D3D}" dt="2023-10-02T18:16:11.102" v="6102" actId="26606"/>
          <ac:spMkLst>
            <pc:docMk/>
            <pc:sldMk cId="3969597360" sldId="269"/>
            <ac:spMk id="2" creationId="{5E96FB70-40D6-D133-509E-886092AD68C9}"/>
          </ac:spMkLst>
        </pc:spChg>
        <pc:spChg chg="mod">
          <ac:chgData name="Kacper Słowicki" userId="50112514c0e89843" providerId="LiveId" clId="{D8DB1647-0FE3-4D93-AC73-A152499B5D3D}" dt="2023-10-02T18:16:11.102" v="6102" actId="26606"/>
          <ac:spMkLst>
            <pc:docMk/>
            <pc:sldMk cId="3969597360" sldId="269"/>
            <ac:spMk id="3" creationId="{E76053AC-F3FC-E5C6-D463-860C5A02441C}"/>
          </ac:spMkLst>
        </pc:spChg>
        <pc:spChg chg="add">
          <ac:chgData name="Kacper Słowicki" userId="50112514c0e89843" providerId="LiveId" clId="{D8DB1647-0FE3-4D93-AC73-A152499B5D3D}" dt="2023-10-02T18:16:11.102" v="6102" actId="26606"/>
          <ac:spMkLst>
            <pc:docMk/>
            <pc:sldMk cId="3969597360" sldId="269"/>
            <ac:spMk id="7" creationId="{8D489E29-742E-4D34-AB08-CE3217805B81}"/>
          </ac:spMkLst>
        </pc:spChg>
        <pc:spChg chg="add del">
          <ac:chgData name="Kacper Słowicki" userId="50112514c0e89843" providerId="LiveId" clId="{D8DB1647-0FE3-4D93-AC73-A152499B5D3D}" dt="2023-10-02T18:16:09.404" v="6099" actId="26606"/>
          <ac:spMkLst>
            <pc:docMk/>
            <pc:sldMk cId="3969597360" sldId="269"/>
            <ac:spMk id="10" creationId="{8D489E29-742E-4D34-AB08-CE3217805B81}"/>
          </ac:spMkLst>
        </pc:spChg>
        <pc:picChg chg="add mod ord">
          <ac:chgData name="Kacper Słowicki" userId="50112514c0e89843" providerId="LiveId" clId="{D8DB1647-0FE3-4D93-AC73-A152499B5D3D}" dt="2023-10-02T18:16:11.102" v="6102" actId="26606"/>
          <ac:picMkLst>
            <pc:docMk/>
            <pc:sldMk cId="3969597360" sldId="269"/>
            <ac:picMk id="5" creationId="{E3A31F66-EC2E-ED02-4279-ADCF62FDA48D}"/>
          </ac:picMkLst>
        </pc:picChg>
      </pc:sldChg>
      <pc:sldChg chg="addSp modSp new mod setBg">
        <pc:chgData name="Kacper Słowicki" userId="50112514c0e89843" providerId="LiveId" clId="{D8DB1647-0FE3-4D93-AC73-A152499B5D3D}" dt="2023-10-02T18:18:42.525" v="6518" actId="962"/>
        <pc:sldMkLst>
          <pc:docMk/>
          <pc:sldMk cId="2618795616" sldId="270"/>
        </pc:sldMkLst>
        <pc:spChg chg="mod">
          <ac:chgData name="Kacper Słowicki" userId="50112514c0e89843" providerId="LiveId" clId="{D8DB1647-0FE3-4D93-AC73-A152499B5D3D}" dt="2023-10-02T18:18:37.027" v="6516" actId="26606"/>
          <ac:spMkLst>
            <pc:docMk/>
            <pc:sldMk cId="2618795616" sldId="270"/>
            <ac:spMk id="2" creationId="{0426958B-AF73-0F80-3AF5-C97238359017}"/>
          </ac:spMkLst>
        </pc:spChg>
        <pc:spChg chg="mod">
          <ac:chgData name="Kacper Słowicki" userId="50112514c0e89843" providerId="LiveId" clId="{D8DB1647-0FE3-4D93-AC73-A152499B5D3D}" dt="2023-10-02T18:18:37.027" v="6516" actId="26606"/>
          <ac:spMkLst>
            <pc:docMk/>
            <pc:sldMk cId="2618795616" sldId="270"/>
            <ac:spMk id="3" creationId="{E3AA2112-FFF3-FD20-7FDF-FDA14AB11118}"/>
          </ac:spMkLst>
        </pc:spChg>
        <pc:spChg chg="add">
          <ac:chgData name="Kacper Słowicki" userId="50112514c0e89843" providerId="LiveId" clId="{D8DB1647-0FE3-4D93-AC73-A152499B5D3D}" dt="2023-10-02T18:18:37.027" v="6516" actId="26606"/>
          <ac:spMkLst>
            <pc:docMk/>
            <pc:sldMk cId="2618795616" sldId="270"/>
            <ac:spMk id="10" creationId="{8D489E29-742E-4D34-AB08-CE3217805B81}"/>
          </ac:spMkLst>
        </pc:spChg>
        <pc:picChg chg="add mod ord">
          <ac:chgData name="Kacper Słowicki" userId="50112514c0e89843" providerId="LiveId" clId="{D8DB1647-0FE3-4D93-AC73-A152499B5D3D}" dt="2023-10-02T18:18:42.525" v="6518" actId="962"/>
          <ac:picMkLst>
            <pc:docMk/>
            <pc:sldMk cId="2618795616" sldId="270"/>
            <ac:picMk id="5" creationId="{9BC807DD-7869-4E3A-0050-0992B1A87E77}"/>
          </ac:picMkLst>
        </pc:picChg>
      </pc:sldChg>
      <pc:sldChg chg="addSp modSp new mod setBg">
        <pc:chgData name="Kacper Słowicki" userId="50112514c0e89843" providerId="LiveId" clId="{D8DB1647-0FE3-4D93-AC73-A152499B5D3D}" dt="2023-10-05T12:42:05.740" v="7835" actId="20577"/>
        <pc:sldMkLst>
          <pc:docMk/>
          <pc:sldMk cId="3955314424" sldId="271"/>
        </pc:sldMkLst>
        <pc:spChg chg="mod">
          <ac:chgData name="Kacper Słowicki" userId="50112514c0e89843" providerId="LiveId" clId="{D8DB1647-0FE3-4D93-AC73-A152499B5D3D}" dt="2023-10-02T18:29:18.424" v="7789" actId="26606"/>
          <ac:spMkLst>
            <pc:docMk/>
            <pc:sldMk cId="3955314424" sldId="271"/>
            <ac:spMk id="2" creationId="{9C3740B5-9A66-3998-D208-445E65D6A0BF}"/>
          </ac:spMkLst>
        </pc:spChg>
        <pc:spChg chg="mod">
          <ac:chgData name="Kacper Słowicki" userId="50112514c0e89843" providerId="LiveId" clId="{D8DB1647-0FE3-4D93-AC73-A152499B5D3D}" dt="2023-10-05T12:42:05.740" v="7835" actId="20577"/>
          <ac:spMkLst>
            <pc:docMk/>
            <pc:sldMk cId="3955314424" sldId="271"/>
            <ac:spMk id="3" creationId="{A283F36D-68AC-9A00-BA4E-341C794E6607}"/>
          </ac:spMkLst>
        </pc:spChg>
        <pc:spChg chg="add">
          <ac:chgData name="Kacper Słowicki" userId="50112514c0e89843" providerId="LiveId" clId="{D8DB1647-0FE3-4D93-AC73-A152499B5D3D}" dt="2023-10-02T18:29:18.424" v="7789" actId="26606"/>
          <ac:spMkLst>
            <pc:docMk/>
            <pc:sldMk cId="3955314424" sldId="271"/>
            <ac:spMk id="12" creationId="{AC546BE4-C7A3-4A47-9FA5-0866D5E656B4}"/>
          </ac:spMkLst>
        </pc:spChg>
        <pc:picChg chg="add mod">
          <ac:chgData name="Kacper Słowicki" userId="50112514c0e89843" providerId="LiveId" clId="{D8DB1647-0FE3-4D93-AC73-A152499B5D3D}" dt="2023-10-02T18:29:28.753" v="7794" actId="1076"/>
          <ac:picMkLst>
            <pc:docMk/>
            <pc:sldMk cId="3955314424" sldId="271"/>
            <ac:picMk id="5" creationId="{51D57E0A-249D-AE62-0901-D6133ED9D0F4}"/>
          </ac:picMkLst>
        </pc:picChg>
        <pc:picChg chg="add mod ord">
          <ac:chgData name="Kacper Słowicki" userId="50112514c0e89843" providerId="LiveId" clId="{D8DB1647-0FE3-4D93-AC73-A152499B5D3D}" dt="2023-10-02T18:29:25.392" v="7793" actId="1076"/>
          <ac:picMkLst>
            <pc:docMk/>
            <pc:sldMk cId="3955314424" sldId="271"/>
            <ac:picMk id="7" creationId="{CBF5112D-3F37-1D81-4C2E-0755E02FA6BF}"/>
          </ac:picMkLst>
        </pc:picChg>
      </pc:sldChg>
      <pc:sldChg chg="modSp new del mod">
        <pc:chgData name="Kacper Słowicki" userId="50112514c0e89843" providerId="LiveId" clId="{D8DB1647-0FE3-4D93-AC73-A152499B5D3D}" dt="2023-10-05T12:41:06.114" v="7824" actId="2696"/>
        <pc:sldMkLst>
          <pc:docMk/>
          <pc:sldMk cId="636568978" sldId="272"/>
        </pc:sldMkLst>
        <pc:spChg chg="mod">
          <ac:chgData name="Kacper Słowicki" userId="50112514c0e89843" providerId="LiveId" clId="{D8DB1647-0FE3-4D93-AC73-A152499B5D3D}" dt="2023-10-05T12:40:08.559" v="7823" actId="20577"/>
          <ac:spMkLst>
            <pc:docMk/>
            <pc:sldMk cId="636568978" sldId="272"/>
            <ac:spMk id="2" creationId="{9973F793-89E8-C610-6D10-64B670F378E8}"/>
          </ac:spMkLst>
        </pc:spChg>
      </pc:sldChg>
    </pc:docChg>
  </pc:docChgLst>
  <pc:docChgLst>
    <pc:chgData name="Gość" providerId="Windows Live" clId="Web-{B3232D6D-7823-492F-8B82-98863822BB98}"/>
    <pc:docChg chg="modSld">
      <pc:chgData name="Gość" userId="" providerId="Windows Live" clId="Web-{B3232D6D-7823-492F-8B82-98863822BB98}" dt="2023-10-02T18:40:21.940" v="10"/>
      <pc:docMkLst>
        <pc:docMk/>
      </pc:docMkLst>
      <pc:sldChg chg="addSp delSp modSp">
        <pc:chgData name="Gość" userId="" providerId="Windows Live" clId="Web-{B3232D6D-7823-492F-8B82-98863822BB98}" dt="2023-10-02T18:40:21.940" v="10"/>
        <pc:sldMkLst>
          <pc:docMk/>
          <pc:sldMk cId="1914365457" sldId="264"/>
        </pc:sldMkLst>
        <pc:spChg chg="del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50" creationId="{44F3197D-248B-46C5-B6EE-003F4E0C6CF9}"/>
          </ac:spMkLst>
        </pc:spChg>
        <pc:spChg chg="del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56" creationId="{040549E2-C5A5-4ED5-80AB-070FEBDF5320}"/>
          </ac:spMkLst>
        </pc:spChg>
        <pc:spChg chg="del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58" creationId="{E4F17063-EDA4-417B-946F-BA357F3B390D}"/>
          </ac:spMkLst>
        </pc:spChg>
        <pc:spChg chg="del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60" creationId="{D36F3EEA-55D4-4677-80E7-92D00B8F343B}"/>
          </ac:spMkLst>
        </pc:spChg>
        <pc:spChg chg="add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69" creationId="{44F3197D-248B-46C5-B6EE-003F4E0C6CF9}"/>
          </ac:spMkLst>
        </pc:spChg>
        <pc:spChg chg="add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75" creationId="{040549E2-C5A5-4ED5-80AB-070FEBDF5320}"/>
          </ac:spMkLst>
        </pc:spChg>
        <pc:spChg chg="add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77" creationId="{E4F17063-EDA4-417B-946F-BA357F3B390D}"/>
          </ac:spMkLst>
        </pc:spChg>
        <pc:spChg chg="add">
          <ac:chgData name="Gość" userId="" providerId="Windows Live" clId="Web-{B3232D6D-7823-492F-8B82-98863822BB98}" dt="2023-10-02T18:40:21.940" v="10"/>
          <ac:spMkLst>
            <pc:docMk/>
            <pc:sldMk cId="1914365457" sldId="264"/>
            <ac:spMk id="79" creationId="{D36F3EEA-55D4-4677-80E7-92D00B8F343B}"/>
          </ac:spMkLst>
        </pc:spChg>
        <pc:picChg chg="add mod ord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3" creationId="{5DC221FD-1B14-94F5-2852-D5945CE90501}"/>
          </ac:picMkLst>
        </pc:picChg>
        <pc:picChg chg="del">
          <ac:chgData name="Gość" userId="" providerId="Windows Live" clId="Web-{B3232D6D-7823-492F-8B82-98863822BB98}" dt="2023-10-02T18:37:59.155" v="3"/>
          <ac:picMkLst>
            <pc:docMk/>
            <pc:sldMk cId="1914365457" sldId="264"/>
            <ac:picMk id="41" creationId="{43CCD3E2-E428-D42C-CD86-A6F4ECDE9F51}"/>
          </ac:picMkLst>
        </pc:picChg>
        <pc:picChg chg="del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46" creationId="{844EE02A-F0F8-4A23-B21D-CF2066B65D30}"/>
          </ac:picMkLst>
        </pc:picChg>
        <pc:picChg chg="del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48" creationId="{99F13062-7BB6-4A97-B661-CDE2EDEAE70E}"/>
          </ac:picMkLst>
        </pc:picChg>
        <pc:picChg chg="del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52" creationId="{FFC3E649-106F-4B41-9FF5-327536E4CFBD}"/>
          </ac:picMkLst>
        </pc:picChg>
        <pc:picChg chg="del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54" creationId="{79F6731C-42C0-45DB-9F9A-B831CBEC5182}"/>
          </ac:picMkLst>
        </pc:picChg>
        <pc:picChg chg="add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65" creationId="{844EE02A-F0F8-4A23-B21D-CF2066B65D30}"/>
          </ac:picMkLst>
        </pc:picChg>
        <pc:picChg chg="add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67" creationId="{99F13062-7BB6-4A97-B661-CDE2EDEAE70E}"/>
          </ac:picMkLst>
        </pc:picChg>
        <pc:picChg chg="add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71" creationId="{FFC3E649-106F-4B41-9FF5-327536E4CFBD}"/>
          </ac:picMkLst>
        </pc:picChg>
        <pc:picChg chg="add">
          <ac:chgData name="Gość" userId="" providerId="Windows Live" clId="Web-{B3232D6D-7823-492F-8B82-98863822BB98}" dt="2023-10-02T18:40:21.940" v="10"/>
          <ac:picMkLst>
            <pc:docMk/>
            <pc:sldMk cId="1914365457" sldId="264"/>
            <ac:picMk id="73" creationId="{79F6731C-42C0-45DB-9F9A-B831CBEC5182}"/>
          </ac:picMkLst>
        </pc:picChg>
      </pc:sldChg>
      <pc:sldChg chg="modSp">
        <pc:chgData name="Gość" userId="" providerId="Windows Live" clId="Web-{B3232D6D-7823-492F-8B82-98863822BB98}" dt="2023-10-02T18:36:20.652" v="2" actId="20577"/>
        <pc:sldMkLst>
          <pc:docMk/>
          <pc:sldMk cId="2618795616" sldId="270"/>
        </pc:sldMkLst>
        <pc:spChg chg="mod">
          <ac:chgData name="Gość" userId="" providerId="Windows Live" clId="Web-{B3232D6D-7823-492F-8B82-98863822BB98}" dt="2023-10-02T18:36:20.652" v="2" actId="20577"/>
          <ac:spMkLst>
            <pc:docMk/>
            <pc:sldMk cId="2618795616" sldId="270"/>
            <ac:spMk id="3" creationId="{E3AA2112-FFF3-FD20-7FDF-FDA14AB111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70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7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59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03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14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32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5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65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21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7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1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1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6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43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5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F9177E-2552-43A9-8230-916DC44E1970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F7D1-79A9-48AA-A08F-05BB3D980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9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asework.eu/de/log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trainingvisionirelan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city-challenge-harbour-malaga-port-40686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freephotos.com/spain/other-spain/cityscape-and-landscape-in-malaga-spain.jpg.ph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pexels.com/photo/city-harbour-malaga-spain-14125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sc.pl/doc/6748549.Hiszpania-Kosciol-katolicki-potwierdzil-kilkaset-przypadkow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webp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mvin.org/en/2013/01/03/daughters-of-charity-merge-3-provinces-spain/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gosc.pl/doc/8225299.Hiszpania-mlodzi-wyborcy-zwracaja-sie-w-strone-prawicy" TargetMode="External"/><Relationship Id="rId4" Type="http://schemas.openxmlformats.org/officeDocument/2006/relationships/hyperlink" Target="https://saabway.blogspot.com/2012/05/mozaikowa-barcelona.html" TargetMode="External"/><Relationship Id="rId9" Type="http://schemas.openxmlformats.org/officeDocument/2006/relationships/image" Target="../media/image15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ukraine-nachrichten.de/ryanair-startet-neue-flugstrecke-berlin-sch%C3%B6nefeld-nach-kiew_478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na wolnym powietrzu, niebo, statek wodny, statek&#10;&#10;Opis wygenerowany automatycznie">
            <a:extLst>
              <a:ext uri="{FF2B5EF4-FFF2-40B4-BE49-F238E27FC236}">
                <a16:creationId xmlns:a16="http://schemas.microsoft.com/office/drawing/2014/main" id="{AA416D09-8769-798E-6777-0B72E953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7B507C-7CA3-07E3-CDDA-01B962DBA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b="1"/>
              <a:t>Funkcjonowanie firmy transportowej w Hiszpanii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B850A-A238-12F4-9200-2B50D9A80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700" b="1">
                <a:solidFill>
                  <a:schemeClr val="tx1"/>
                </a:solidFill>
              </a:rPr>
              <a:t>Prezentację opracowali</a:t>
            </a:r>
            <a:r>
              <a:rPr lang="pl-PL" sz="7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pl-PL" sz="700">
                <a:solidFill>
                  <a:schemeClr val="tx1"/>
                </a:solidFill>
              </a:rPr>
              <a:t>Kacper Słowicki, Paulina Gąsecka, Ewa Podbielska    Kl. IV TSH</a:t>
            </a:r>
          </a:p>
          <a:p>
            <a:pPr>
              <a:lnSpc>
                <a:spcPct val="90000"/>
              </a:lnSpc>
            </a:pPr>
            <a:r>
              <a:rPr lang="pl-PL" sz="700">
                <a:solidFill>
                  <a:schemeClr val="tx1"/>
                </a:solidFill>
              </a:rPr>
              <a:t>Podczas pobytu na praktykach zagranicznych w Hiszpanii finansowanych z projektu </a:t>
            </a:r>
            <a:r>
              <a:rPr lang="pl-PL" sz="700" b="1">
                <a:solidFill>
                  <a:schemeClr val="tx1"/>
                </a:solidFill>
              </a:rPr>
              <a:t>Erasmus+</a:t>
            </a:r>
          </a:p>
        </p:txBody>
      </p:sp>
    </p:spTree>
    <p:extLst>
      <p:ext uri="{BB962C8B-B14F-4D97-AF65-F5344CB8AC3E}">
        <p14:creationId xmlns:p14="http://schemas.microsoft.com/office/powerpoint/2010/main" val="204501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02BA48-8327-A7A3-5DD6-BCDA718F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BEBEB"/>
                </a:solidFill>
              </a:rPr>
              <a:t>Transport kolejowy w Hiszpanii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12FDAF-4C0C-A954-DFE7-F7E2631B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Narodowym przewoźnikiem w Hiszpanii jest „Renfe”, firma zajmująca się obsługą trzech rodzajów linii kolejowych:</a:t>
            </a:r>
          </a:p>
          <a:p>
            <a:pPr lvl="1"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Wąskotorowych</a:t>
            </a:r>
          </a:p>
          <a:p>
            <a:pPr lvl="1"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Normalnotorowych</a:t>
            </a:r>
          </a:p>
          <a:p>
            <a:pPr lvl="1"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Szerokotorowych </a:t>
            </a:r>
          </a:p>
          <a:p>
            <a:pPr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Najnowsze pociągi (AVE) mogą rozwijać prędkości nawet do 320 km/h, przez co są jednymi z najszybszych.</a:t>
            </a:r>
          </a:p>
          <a:p>
            <a:pPr>
              <a:lnSpc>
                <a:spcPct val="90000"/>
              </a:lnSpc>
            </a:pPr>
            <a:r>
              <a:rPr lang="pl-PL" sz="1700">
                <a:solidFill>
                  <a:srgbClr val="FFFFFF"/>
                </a:solidFill>
              </a:rPr>
              <a:t>Długość hiszpańskiej sieci linii kolejowych wynosi około 16 000 km, w tym 2665 km kolei dużych prędkości dla pociągów AVE.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Obraz 4" descr="Obraz zawierający mapa, tekst, atlas, diagram&#10;&#10;Opis wygenerowany automatycznie">
            <a:extLst>
              <a:ext uri="{FF2B5EF4-FFF2-40B4-BE49-F238E27FC236}">
                <a16:creationId xmlns:a16="http://schemas.microsoft.com/office/drawing/2014/main" id="{1415D83E-DF10-4013-9C41-9F0E479CB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7" r="-1" b="13998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8" name="Obraz 7" descr="Obraz zawierający transport, pociąg, Kolej, pojazd&#10;&#10;Opis wygenerowany automatycznie">
            <a:extLst>
              <a:ext uri="{FF2B5EF4-FFF2-40B4-BE49-F238E27FC236}">
                <a16:creationId xmlns:a16="http://schemas.microsoft.com/office/drawing/2014/main" id="{48748B42-A69D-7A42-605D-EE8171A00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r="-1" b="4290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008B10-64CA-48F1-E5C8-971C96A548F1}"/>
              </a:ext>
            </a:extLst>
          </p:cNvPr>
          <p:cNvSpPr txBox="1"/>
          <p:nvPr/>
        </p:nvSpPr>
        <p:spPr>
          <a:xfrm>
            <a:off x="7230352" y="3086102"/>
            <a:ext cx="4962068" cy="3428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300">
                <a:solidFill>
                  <a:srgbClr val="FFFFFF"/>
                </a:solidFill>
              </a:rPr>
              <a:t>Sieć kolei dużych prędkości</a:t>
            </a:r>
          </a:p>
        </p:txBody>
      </p:sp>
    </p:spTree>
    <p:extLst>
      <p:ext uri="{BB962C8B-B14F-4D97-AF65-F5344CB8AC3E}">
        <p14:creationId xmlns:p14="http://schemas.microsoft.com/office/powerpoint/2010/main" val="389217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ransport, statek powietrzny, samolot, niebo&#10;&#10;Opis wygenerowany automatycznie">
            <a:extLst>
              <a:ext uri="{FF2B5EF4-FFF2-40B4-BE49-F238E27FC236}">
                <a16:creationId xmlns:a16="http://schemas.microsoft.com/office/drawing/2014/main" id="{E3A31F66-EC2E-ED02-4279-ADCF62FDA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96FB70-40D6-D133-509E-886092AD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pl-PL" sz="2800"/>
              <a:t>Transport lotniczy w Hiszpanii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053AC-F3FC-E5C6-D463-860C5A02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/>
              <a:t>Kraj ten posiada około 50 lotnisk, z czego największą rolę odgrywa to w Madrycie, ponieważ jest głównym pomostem między Amerką Środkowo-Południową a Europą. </a:t>
            </a:r>
          </a:p>
          <a:p>
            <a:pPr>
              <a:lnSpc>
                <a:spcPct val="90000"/>
              </a:lnSpc>
            </a:pPr>
            <a:r>
              <a:rPr lang="pl-PL" sz="1300"/>
              <a:t>Pozostałe większe lotniska znajdują się w Barcelonie, Sewilli, Walencji itp. </a:t>
            </a:r>
          </a:p>
          <a:p>
            <a:pPr>
              <a:lnSpc>
                <a:spcPct val="90000"/>
              </a:lnSpc>
            </a:pPr>
            <a:r>
              <a:rPr lang="pl-PL" sz="1300"/>
              <a:t>Największym przewoźnikiem lotniczym w Hiszpanii oraz czwartym co do wielkości w Europie są linie „Iberia”. Wyróżnia ich duża liczba lotów z Europy do Ameryki Południowej. </a:t>
            </a:r>
          </a:p>
        </p:txBody>
      </p:sp>
    </p:spTree>
    <p:extLst>
      <p:ext uri="{BB962C8B-B14F-4D97-AF65-F5344CB8AC3E}">
        <p14:creationId xmlns:p14="http://schemas.microsoft.com/office/powerpoint/2010/main" val="396959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woda, Fotografia lotnicza, niebo">
            <a:extLst>
              <a:ext uri="{FF2B5EF4-FFF2-40B4-BE49-F238E27FC236}">
                <a16:creationId xmlns:a16="http://schemas.microsoft.com/office/drawing/2014/main" id="{9BC807DD-7869-4E3A-0050-0992B1A87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22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26958B-AF73-0F80-3AF5-C9723835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pl-PL" sz="2800"/>
              <a:t>Transport morski w Hiszpanii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A2112-FFF3-FD20-7FDF-FDA14AB1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/>
              <a:t>Odgrywa niewielką rolę w kwestii podróżowania. </a:t>
            </a:r>
          </a:p>
          <a:p>
            <a:pPr>
              <a:lnSpc>
                <a:spcPct val="90000"/>
              </a:lnSpc>
            </a:pPr>
            <a:r>
              <a:rPr lang="pl-PL" sz="1400"/>
              <a:t>Jego znaczenie jest natomiast bardzo duże w kwestii handlu zagranicznego, ponieważ większość towarów jest importowanych lub eksportowanych drogą morską. </a:t>
            </a:r>
          </a:p>
          <a:p>
            <a:pPr>
              <a:lnSpc>
                <a:spcPct val="90000"/>
              </a:lnSpc>
            </a:pPr>
            <a:r>
              <a:rPr lang="pl-PL" sz="1400"/>
              <a:t>Główne porty w kraju to: Walencja, Barcelona, Wyspy Kanaryjskie, Kartagena itp. </a:t>
            </a:r>
          </a:p>
        </p:txBody>
      </p:sp>
    </p:spTree>
    <p:extLst>
      <p:ext uri="{BB962C8B-B14F-4D97-AF65-F5344CB8AC3E}">
        <p14:creationId xmlns:p14="http://schemas.microsoft.com/office/powerpoint/2010/main" val="261879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483E08-9ABE-CD43-7A3A-7144F43B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Hiszpania to dobry kraj na prowadzenie firmy?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35FA8-B866-A135-5030-111A7793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Odpowiadając na postawione wyżej pytanie musimy stwierdzić, że jak najbardziej:</a:t>
            </a:r>
          </a:p>
          <a:p>
            <a:r>
              <a:rPr lang="pl-PL" dirty="0"/>
              <a:t>Przepisy prawa hiszpańskiego są bardzo podobne do Polski. Wystarczy uzyskać numer identyfikacji obcokrajowca (</a:t>
            </a:r>
            <a:r>
              <a:rPr lang="es-ES" dirty="0"/>
              <a:t>Número de Identificación de Extranjero</a:t>
            </a:r>
            <a:r>
              <a:rPr lang="pl-PL" dirty="0"/>
              <a:t>). </a:t>
            </a:r>
          </a:p>
          <a:p>
            <a:r>
              <a:rPr lang="pl-PL" dirty="0"/>
              <a:t>Koszty inwestycji w Hiszpanii są dużo niższe niż w innych krajach Europy zachodniej.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Bardziej szczegółowo o samym prowadzeniu działalności opowiemy w dalszej części prezentacji.</a:t>
            </a:r>
          </a:p>
        </p:txBody>
      </p:sp>
    </p:spTree>
    <p:extLst>
      <p:ext uri="{BB962C8B-B14F-4D97-AF65-F5344CB8AC3E}">
        <p14:creationId xmlns:p14="http://schemas.microsoft.com/office/powerpoint/2010/main" val="169512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0B23A-FF5D-76F9-9ADC-7EB86F3D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działalności gospodarczej w Hiszpanii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002DCB-3550-267F-5358-E97F0CB6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Wymieniamy wiele różnych form organizacyjno-prawnych na jakie może zdecydować się przyszły przedsiębiorca:</a:t>
            </a:r>
          </a:p>
          <a:p>
            <a:pPr lvl="1"/>
            <a:r>
              <a:rPr lang="pl-PL" b="1" dirty="0"/>
              <a:t>Jednoosobowa działalność gospodarcza </a:t>
            </a:r>
            <a:r>
              <a:rPr lang="pl-PL" b="0" i="0" dirty="0">
                <a:effectLst/>
                <a:latin typeface="Lato" panose="020F0502020204030203" pitchFamily="34" charset="0"/>
              </a:rPr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Autónomo</a:t>
            </a:r>
            <a:r>
              <a:rPr lang="pl-PL" b="0" i="0" dirty="0">
                <a:effectLst/>
                <a:latin typeface="Lato" panose="020F0502020204030203" pitchFamily="34" charset="0"/>
              </a:rPr>
              <a:t>)</a:t>
            </a:r>
            <a:endParaRPr lang="pl-PL" dirty="0"/>
          </a:p>
          <a:p>
            <a:pPr lvl="1"/>
            <a:r>
              <a:rPr lang="pl-PL" b="1" dirty="0"/>
              <a:t>Spółka jawna </a:t>
            </a:r>
            <a:r>
              <a:rPr lang="pl-PL" b="0" i="0" dirty="0">
                <a:effectLst/>
                <a:latin typeface="Lato" panose="020F0502020204030203" pitchFamily="34" charset="0"/>
              </a:rPr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Sociedad</a:t>
            </a:r>
            <a:r>
              <a:rPr lang="pl-PL" b="0" i="1" dirty="0">
                <a:effectLst/>
                <a:latin typeface="Lato" panose="020F0502020204030203" pitchFamily="34" charset="0"/>
              </a:rPr>
              <a:t> 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Colectiva</a:t>
            </a:r>
            <a:r>
              <a:rPr lang="pl-PL" b="0" i="0" dirty="0">
                <a:effectLst/>
                <a:latin typeface="Lato" panose="020F0502020204030203" pitchFamily="34" charset="0"/>
              </a:rPr>
              <a:t>)</a:t>
            </a:r>
            <a:endParaRPr lang="pl-PL" dirty="0"/>
          </a:p>
          <a:p>
            <a:pPr lvl="1"/>
            <a:r>
              <a:rPr lang="pl-PL" b="1" dirty="0"/>
              <a:t>Spółka komandytowa </a:t>
            </a:r>
            <a:r>
              <a:rPr lang="pl-PL" b="0" i="0" dirty="0">
                <a:effectLst/>
                <a:latin typeface="Lato" panose="020F0502020204030203" pitchFamily="34" charset="0"/>
              </a:rPr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Sociedad</a:t>
            </a:r>
            <a:r>
              <a:rPr lang="pl-PL" b="0" i="1" dirty="0">
                <a:effectLst/>
                <a:latin typeface="Lato" panose="020F0502020204030203" pitchFamily="34" charset="0"/>
              </a:rPr>
              <a:t> 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Comanditaria</a:t>
            </a:r>
            <a:r>
              <a:rPr lang="pl-PL" b="0" i="0" dirty="0">
                <a:effectLst/>
                <a:latin typeface="Lato" panose="020F0502020204030203" pitchFamily="34" charset="0"/>
              </a:rPr>
              <a:t>) [bardzo rzadko spotykana]</a:t>
            </a:r>
            <a:endParaRPr lang="pl-PL" dirty="0"/>
          </a:p>
          <a:p>
            <a:pPr lvl="1"/>
            <a:r>
              <a:rPr lang="pl-PL" b="1" dirty="0"/>
              <a:t>Spółka z ograniczoną odpowiedzialnością </a:t>
            </a:r>
            <a:r>
              <a:rPr lang="pl-PL" b="0" i="0" dirty="0">
                <a:effectLst/>
                <a:latin typeface="Lato" panose="020F0502020204030203" pitchFamily="34" charset="0"/>
              </a:rPr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Sociedad</a:t>
            </a:r>
            <a:r>
              <a:rPr lang="pl-PL" b="0" i="1" dirty="0">
                <a:effectLst/>
                <a:latin typeface="Lato" panose="020F0502020204030203" pitchFamily="34" charset="0"/>
              </a:rPr>
              <a:t> 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Limitada</a:t>
            </a:r>
            <a:r>
              <a:rPr lang="pl-PL" b="0" i="0" dirty="0">
                <a:effectLst/>
                <a:latin typeface="Lato" panose="020F0502020204030203" pitchFamily="34" charset="0"/>
              </a:rPr>
              <a:t> – S.L.)</a:t>
            </a:r>
            <a:endParaRPr lang="pl-PL" dirty="0"/>
          </a:p>
          <a:p>
            <a:pPr lvl="1"/>
            <a:r>
              <a:rPr lang="pl-PL" b="1" dirty="0"/>
              <a:t>Oddział firmy </a:t>
            </a:r>
            <a:r>
              <a:rPr lang="pl-PL" b="0" i="0" dirty="0">
                <a:effectLst/>
                <a:latin typeface="Lato" panose="020F0502020204030203" pitchFamily="34" charset="0"/>
              </a:rPr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Sucursal</a:t>
            </a:r>
            <a:r>
              <a:rPr lang="pl-PL" b="0" i="0" dirty="0">
                <a:effectLst/>
                <a:latin typeface="Lato" panose="020F0502020204030203" pitchFamily="34" charset="0"/>
              </a:rPr>
              <a:t>)</a:t>
            </a:r>
            <a:endParaRPr lang="pl-PL" dirty="0"/>
          </a:p>
          <a:p>
            <a:pPr lvl="1"/>
            <a:r>
              <a:rPr lang="pl-PL" b="1" dirty="0"/>
              <a:t>Spółka akcyjna </a:t>
            </a:r>
            <a:r>
              <a:rPr lang="pl-PL" dirty="0"/>
              <a:t>(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Sociedad</a:t>
            </a:r>
            <a:r>
              <a:rPr lang="pl-PL" b="0" i="1" dirty="0">
                <a:effectLst/>
                <a:latin typeface="Lato" panose="020F0502020204030203" pitchFamily="34" charset="0"/>
              </a:rPr>
              <a:t> </a:t>
            </a:r>
            <a:r>
              <a:rPr lang="pl-PL" b="0" i="1" dirty="0" err="1">
                <a:effectLst/>
                <a:latin typeface="Lato" panose="020F0502020204030203" pitchFamily="34" charset="0"/>
              </a:rPr>
              <a:t>Anónima</a:t>
            </a:r>
            <a:r>
              <a:rPr lang="pl-PL" b="0" i="0" dirty="0">
                <a:effectLst/>
                <a:latin typeface="Lato" panose="020F0502020204030203" pitchFamily="34" charset="0"/>
              </a:rPr>
              <a:t> – S.A.)</a:t>
            </a:r>
            <a:endParaRPr lang="pl-PL" dirty="0"/>
          </a:p>
          <a:p>
            <a:pPr lvl="1"/>
            <a:r>
              <a:rPr lang="pl-PL" b="1" dirty="0"/>
              <a:t>Spółka z ograniczoną odpowiedzialnością „Nowa Firma” </a:t>
            </a:r>
            <a:r>
              <a:rPr lang="pl-PL" dirty="0"/>
              <a:t>[praktycznie nie spotykana] (</a:t>
            </a:r>
            <a:r>
              <a:rPr lang="es-ES" b="0" i="1" dirty="0">
                <a:effectLst/>
                <a:latin typeface="Lato" panose="020F0502020204030203" pitchFamily="34" charset="0"/>
              </a:rPr>
              <a:t>Sociedad Limitada „Nueva Empresa”</a:t>
            </a:r>
            <a:r>
              <a:rPr lang="es-ES" b="0" i="0" dirty="0">
                <a:effectLst/>
                <a:latin typeface="Lato" panose="020F0502020204030203" pitchFamily="34" charset="0"/>
              </a:rPr>
              <a:t> – SLNE</a:t>
            </a:r>
            <a:r>
              <a:rPr lang="pl-PL" b="0" i="0" dirty="0">
                <a:effectLst/>
                <a:latin typeface="Lato" panose="020F0502020204030203" pitchFamily="34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90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70734-6689-D12A-4810-5D9A6D42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Licencje transportowe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0E17F5-644D-66AF-54EE-04D0EDD3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Aby prowadzić legalnie firmę transportową na terenie Hiszpanii, niezbędne są odpowiednie licencje transportowe. Różnią się one w zależności od rodzaju transportu (morski, drogowy, lotniczy), ale ogólnie obejmują:</a:t>
            </a:r>
          </a:p>
          <a:p>
            <a:pPr lvl="1"/>
            <a:r>
              <a:rPr lang="pl-PL" b="1" dirty="0"/>
              <a:t>Licencja na prowadzenie działalności transportowej </a:t>
            </a:r>
            <a:r>
              <a:rPr lang="pl-PL" i="1" dirty="0"/>
              <a:t>(</a:t>
            </a:r>
            <a:r>
              <a:rPr lang="pl-PL" i="1" dirty="0" err="1"/>
              <a:t>Tarjeta</a:t>
            </a:r>
            <a:r>
              <a:rPr lang="pl-PL" i="1" dirty="0"/>
              <a:t> de </a:t>
            </a:r>
            <a:r>
              <a:rPr lang="pl-PL" i="1" dirty="0" err="1"/>
              <a:t>Transporte</a:t>
            </a:r>
            <a:r>
              <a:rPr lang="pl-PL" i="1" dirty="0"/>
              <a:t>)</a:t>
            </a:r>
            <a:r>
              <a:rPr lang="pl-PL" dirty="0"/>
              <a:t> – podstawowe pozwolenie, które każda firma musi posiadać.</a:t>
            </a:r>
          </a:p>
          <a:p>
            <a:pPr lvl="1"/>
            <a:r>
              <a:rPr lang="pl-PL" b="1" dirty="0"/>
              <a:t>Pozwolenie na obsługę określonego typu ładunków </a:t>
            </a:r>
            <a:r>
              <a:rPr lang="pl-PL" dirty="0"/>
              <a:t>– niektóre towary, takie jak substancje niebezpieczne wymagają dodatkowych pozwoleń.</a:t>
            </a:r>
          </a:p>
          <a:p>
            <a:pPr lvl="1"/>
            <a:r>
              <a:rPr lang="pl-PL" b="1" dirty="0"/>
              <a:t>Certyfikat Kompetencji Profesjonalnej </a:t>
            </a:r>
            <a:r>
              <a:rPr lang="pl-PL" dirty="0"/>
              <a:t>– wymóg menedżerów transportu, którzy zarządzają operacjami transportowymi firmy.</a:t>
            </a:r>
          </a:p>
        </p:txBody>
      </p:sp>
    </p:spTree>
    <p:extLst>
      <p:ext uri="{BB962C8B-B14F-4D97-AF65-F5344CB8AC3E}">
        <p14:creationId xmlns:p14="http://schemas.microsoft.com/office/powerpoint/2010/main" val="109229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740B5-9A66-3998-D208-445E65D6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pl-PL" dirty="0"/>
              <a:t>Podsumowanie</a:t>
            </a:r>
          </a:p>
        </p:txBody>
      </p:sp>
      <p:pic>
        <p:nvPicPr>
          <p:cNvPr id="7" name="Obraz 6" descr="Obraz zawierający ubrania, osoba, dżinsy, uśmiech">
            <a:extLst>
              <a:ext uri="{FF2B5EF4-FFF2-40B4-BE49-F238E27FC236}">
                <a16:creationId xmlns:a16="http://schemas.microsoft.com/office/drawing/2014/main" id="{CBF5112D-3F37-1D81-4C2E-0755E02FA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2" b="16856"/>
          <a:stretch/>
        </p:blipFill>
        <p:spPr>
          <a:xfrm>
            <a:off x="6222231" y="3429000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3F36D-68AC-9A00-BA4E-341C794E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dirty="0"/>
              <a:t>Podsumowując Naszą pracę możemy dodać, że odbyte praktyki zawodowe w Maladze były cennym i wspaniałym doświadczeniem. Jesteśmy zadowoleni z osiągniętych wyników – zakończenia praktyk z celującymi wynikami. Jesteśmy również dumni z faktu nabycia bogatego doświadczenia zawodowego, a także rozwoju osobistego. Nie od dziś wiadomo, że podróże i kontakt z obcą kulturą rozwijają.</a:t>
            </a:r>
          </a:p>
        </p:txBody>
      </p:sp>
      <p:pic>
        <p:nvPicPr>
          <p:cNvPr id="5" name="Obraz 4" descr="Obraz zawierający ubrania, osoba, obuwie, człowiek&#10;&#10;Opis wygenerowany automatycznie">
            <a:extLst>
              <a:ext uri="{FF2B5EF4-FFF2-40B4-BE49-F238E27FC236}">
                <a16:creationId xmlns:a16="http://schemas.microsoft.com/office/drawing/2014/main" id="{51D57E0A-249D-AE62-0901-D6133ED9D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6" r="2" b="2737"/>
          <a:stretch/>
        </p:blipFill>
        <p:spPr>
          <a:xfrm>
            <a:off x="6222231" y="516999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1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Symbol zastępczy zawartości 7" descr="Obraz zawierający tekst, Czcionka, Jaskrawoniebieski, Majorelle blue&#10;&#10;Opis wygenerowany automatycznie">
            <a:extLst>
              <a:ext uri="{FF2B5EF4-FFF2-40B4-BE49-F238E27FC236}">
                <a16:creationId xmlns:a16="http://schemas.microsoft.com/office/drawing/2014/main" id="{E5856339-473A-4A3E-F612-0DA9D7FE0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5458" y="954702"/>
            <a:ext cx="9150807" cy="2058932"/>
          </a:xfrm>
          <a:prstGeom prst="rect">
            <a:avLst/>
          </a:prstGeom>
          <a:effectLst/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93B15F-5B59-536D-E7F9-813A79F2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5" y="3928983"/>
            <a:ext cx="9182945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ERASMUS+ stwarza wielu uczniom, w tym Nam, wiele możliwości rozwoju oraz uzupełnienia swojej wiedzy w zakresie kształcenia zawodowego oraz odwiedzania różnych zakątków świata. </a:t>
            </a:r>
            <a:br>
              <a:rPr lang="pl-PL" sz="2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pl-PL" sz="2000">
                <a:solidFill>
                  <a:srgbClr val="EBEBEB"/>
                </a:solidFill>
              </a:rPr>
              <a:t>To właśnie dzięki projektowi ERASMUS+ mieliśmy okazję do zwiedzenia malowniczej Malagi oraz </a:t>
            </a:r>
            <a:r>
              <a:rPr lang="pl-PL" sz="2000" err="1">
                <a:solidFill>
                  <a:srgbClr val="EBEBEB"/>
                </a:solidFill>
              </a:rPr>
              <a:t>Marbelli</a:t>
            </a:r>
            <a:r>
              <a:rPr lang="pl-PL" sz="2000">
                <a:solidFill>
                  <a:srgbClr val="EBEBEB"/>
                </a:solidFill>
              </a:rPr>
              <a:t>, a także poznania kultury Hiszpanii.</a:t>
            </a:r>
            <a:endParaRPr lang="en-US" sz="20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DC65DB3-EBAE-4241-CF31-2D353309210A}"/>
              </a:ext>
            </a:extLst>
          </p:cNvPr>
          <p:cNvSpPr txBox="1"/>
          <p:nvPr/>
        </p:nvSpPr>
        <p:spPr>
          <a:xfrm>
            <a:off x="7294878" y="2813579"/>
            <a:ext cx="249138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casework.eu/de/log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1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CF0AE1-3B68-BCAC-249A-1DC30819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200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Tribeka</a:t>
            </a:r>
            <a:r>
              <a:rPr lang="pl-PL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T</a:t>
            </a:r>
            <a:r>
              <a:rPr lang="pl-PL">
                <a:solidFill>
                  <a:srgbClr val="EBEBEB"/>
                </a:solidFill>
              </a:rPr>
              <a:t>raining Lab </a:t>
            </a:r>
            <a:endParaRPr lang="en-US" sz="42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1686C920-8BE2-3399-5054-BDB8E650C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3B7538-4213-256F-88D5-7ECD2F44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FFFFFF"/>
                </a:solidFill>
              </a:rPr>
              <a:t>Jest to firma, która przyjęła Naszą grupę w Maladze (Hiszpania), oraz zapewniła nam zakwaterowanie u rodzin goszczących. </a:t>
            </a:r>
          </a:p>
          <a:p>
            <a:pPr marL="0" indent="0">
              <a:buNone/>
            </a:pPr>
            <a:r>
              <a:rPr lang="pl-PL">
                <a:solidFill>
                  <a:srgbClr val="FFFFFF"/>
                </a:solidFill>
              </a:rPr>
              <a:t>Dodatkowo </a:t>
            </a:r>
            <a:r>
              <a:rPr lang="pl-PL" err="1">
                <a:solidFill>
                  <a:srgbClr val="FFFFFF"/>
                </a:solidFill>
              </a:rPr>
              <a:t>Tribeka</a:t>
            </a:r>
            <a:r>
              <a:rPr lang="pl-PL">
                <a:solidFill>
                  <a:srgbClr val="FFFFFF"/>
                </a:solidFill>
              </a:rPr>
              <a:t> zapewniła nam liczne atrakcje, np. spacer po centrum Malagi, zwiedzanie Muzeum Picasso oraz wycieczkę do </a:t>
            </a:r>
            <a:r>
              <a:rPr lang="pl-PL" err="1">
                <a:solidFill>
                  <a:srgbClr val="FFFFFF"/>
                </a:solidFill>
              </a:rPr>
              <a:t>Marbelli</a:t>
            </a:r>
            <a:r>
              <a:rPr lang="pl-PL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rgbClr val="FFFFFF"/>
                </a:solidFill>
              </a:rPr>
              <a:t>Dzięki Nim spędziliśmy cudowny czas w Hiszpanii!</a:t>
            </a:r>
          </a:p>
        </p:txBody>
      </p:sp>
    </p:spTree>
    <p:extLst>
      <p:ext uri="{BB962C8B-B14F-4D97-AF65-F5344CB8AC3E}">
        <p14:creationId xmlns:p14="http://schemas.microsoft.com/office/powerpoint/2010/main" val="291605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8229C9-B842-BDBF-189E-A8956687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pl-PL"/>
              <a:t>Kilka słów o Hiszpanii</a:t>
            </a: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Obraz 6" descr="Obraz zawierający na wolnym powietrzu, woda, niebo, Fotografia lotnicza&#10;&#10;Opis wygenerowany automatycznie">
            <a:extLst>
              <a:ext uri="{FF2B5EF4-FFF2-40B4-BE49-F238E27FC236}">
                <a16:creationId xmlns:a16="http://schemas.microsoft.com/office/drawing/2014/main" id="{C95F52AE-5250-EFB1-BF9B-BFE042E8B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0324" r="2" b="537"/>
          <a:stretch/>
        </p:blipFill>
        <p:spPr>
          <a:xfrm>
            <a:off x="20" y="10"/>
            <a:ext cx="4971902" cy="2285990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9404" y="2286000"/>
                </a:lnTo>
                <a:lnTo>
                  <a:pt x="0" y="2286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na wolnym powietrzu, budynek, Fotografia lotnicza, woda&#10;&#10;Opis wygenerowany automatycznie">
            <a:extLst>
              <a:ext uri="{FF2B5EF4-FFF2-40B4-BE49-F238E27FC236}">
                <a16:creationId xmlns:a16="http://schemas.microsoft.com/office/drawing/2014/main" id="{AF0D78C7-FC24-4E44-08DA-7E5CDC11AF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530" r="-1" b="-1"/>
          <a:stretch/>
        </p:blipFill>
        <p:spPr>
          <a:xfrm>
            <a:off x="20" y="2286000"/>
            <a:ext cx="4754866" cy="2286000"/>
          </a:xfrm>
          <a:custGeom>
            <a:avLst/>
            <a:gdLst/>
            <a:ahLst/>
            <a:cxnLst/>
            <a:rect l="l" t="t" r="r" b="b"/>
            <a:pathLst>
              <a:path w="4754886" h="2286000">
                <a:moveTo>
                  <a:pt x="0" y="0"/>
                </a:moveTo>
                <a:lnTo>
                  <a:pt x="4739404" y="0"/>
                </a:lnTo>
                <a:lnTo>
                  <a:pt x="4737942" y="32004"/>
                </a:lnTo>
                <a:lnTo>
                  <a:pt x="4733067" y="181509"/>
                </a:lnTo>
                <a:lnTo>
                  <a:pt x="4728865" y="331013"/>
                </a:lnTo>
                <a:lnTo>
                  <a:pt x="4724831" y="479146"/>
                </a:lnTo>
                <a:lnTo>
                  <a:pt x="4722982" y="625221"/>
                </a:lnTo>
                <a:lnTo>
                  <a:pt x="4720965" y="771297"/>
                </a:lnTo>
                <a:lnTo>
                  <a:pt x="4719956" y="915315"/>
                </a:lnTo>
                <a:lnTo>
                  <a:pt x="4720965" y="1057961"/>
                </a:lnTo>
                <a:lnTo>
                  <a:pt x="4720965" y="1199236"/>
                </a:lnTo>
                <a:lnTo>
                  <a:pt x="4722982" y="1339139"/>
                </a:lnTo>
                <a:lnTo>
                  <a:pt x="4726007" y="1476299"/>
                </a:lnTo>
                <a:lnTo>
                  <a:pt x="4728865" y="1612087"/>
                </a:lnTo>
                <a:lnTo>
                  <a:pt x="4732059" y="1745133"/>
                </a:lnTo>
                <a:lnTo>
                  <a:pt x="4736933" y="1877492"/>
                </a:lnTo>
                <a:lnTo>
                  <a:pt x="4742144" y="2007793"/>
                </a:lnTo>
                <a:lnTo>
                  <a:pt x="4746850" y="2135352"/>
                </a:lnTo>
                <a:lnTo>
                  <a:pt x="4754886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221FBE-5E73-FC61-B8AC-4DC58DBB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pl-PL" sz="1800"/>
              <a:t>Hiszpania to bardzo gorący i słoneczny kraj. Liczy 48 435 223 mieszkańców, a jej powierzchnia to aż 505 944 km</a:t>
            </a:r>
            <a:r>
              <a:rPr lang="pl-PL" sz="1800" baseline="30000"/>
              <a:t>2</a:t>
            </a:r>
            <a:r>
              <a:rPr lang="pl-PL" sz="1800"/>
              <a:t>. </a:t>
            </a:r>
          </a:p>
          <a:p>
            <a:r>
              <a:rPr lang="pl-PL" sz="2400" baseline="30000">
                <a:latin typeface="Century Gothic (Nagłówki)"/>
              </a:rPr>
              <a:t>Kraj ten położony jest na Półwyspie Iberyjskim na południowo-zachodnim krańcu Europy, nad Oceanem Atlantyckim oraz Morzem Śródziemnym.</a:t>
            </a:r>
          </a:p>
          <a:p>
            <a:r>
              <a:rPr lang="pl-PL" sz="2400" baseline="30000">
                <a:latin typeface="Century Gothic (Nagłówki)"/>
              </a:rPr>
              <a:t>Stolicą jest Madryt, językiem urzędowym – Hiszpański, a głową państwa Król Filip VI.</a:t>
            </a:r>
          </a:p>
          <a:p>
            <a:r>
              <a:rPr lang="pl-PL" sz="2400" baseline="30000">
                <a:latin typeface="Century Gothic (Nagłówki)"/>
              </a:rPr>
              <a:t>Walutą stosowaną w tym kraju jest EURO </a:t>
            </a:r>
            <a:r>
              <a:rPr lang="pl-PL" sz="2400" b="0" i="0">
                <a:solidFill>
                  <a:schemeClr val="tx2"/>
                </a:solidFill>
                <a:effectLst/>
                <a:latin typeface="Century Gothic (Nagłówki)"/>
              </a:rPr>
              <a:t>€.</a:t>
            </a:r>
            <a:endParaRPr lang="en-US" sz="2400" baseline="30000">
              <a:solidFill>
                <a:schemeClr val="tx2"/>
              </a:solidFill>
              <a:latin typeface="Century Gothic (Nagłówki)"/>
            </a:endParaRPr>
          </a:p>
        </p:txBody>
      </p:sp>
      <p:pic>
        <p:nvPicPr>
          <p:cNvPr id="9" name="Obraz 8" descr="Obraz zawierający na wolnym powietrzu, krajobraz, niebo, budynek&#10;&#10;Opis wygenerowany automatycznie">
            <a:extLst>
              <a:ext uri="{FF2B5EF4-FFF2-40B4-BE49-F238E27FC236}">
                <a16:creationId xmlns:a16="http://schemas.microsoft.com/office/drawing/2014/main" id="{17FA3B56-85A9-F5F0-BE78-B5A854A669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466" r="27093" b="-3"/>
          <a:stretch/>
        </p:blipFill>
        <p:spPr>
          <a:xfrm>
            <a:off x="20" y="4572000"/>
            <a:ext cx="4973079" cy="2286000"/>
          </a:xfrm>
          <a:custGeom>
            <a:avLst/>
            <a:gdLst/>
            <a:ahLst/>
            <a:cxnLst/>
            <a:rect l="l" t="t" r="r" b="b"/>
            <a:pathLst>
              <a:path w="4973099" h="2286000">
                <a:moveTo>
                  <a:pt x="0" y="0"/>
                </a:moveTo>
                <a:lnTo>
                  <a:pt x="4754887" y="0"/>
                </a:lnTo>
                <a:lnTo>
                  <a:pt x="4760130" y="98298"/>
                </a:lnTo>
                <a:lnTo>
                  <a:pt x="4774249" y="336956"/>
                </a:lnTo>
                <a:lnTo>
                  <a:pt x="4789041" y="566013"/>
                </a:lnTo>
                <a:lnTo>
                  <a:pt x="4805346" y="782726"/>
                </a:lnTo>
                <a:lnTo>
                  <a:pt x="4822323" y="989838"/>
                </a:lnTo>
                <a:lnTo>
                  <a:pt x="4840644" y="1181862"/>
                </a:lnTo>
                <a:lnTo>
                  <a:pt x="4858630" y="1362227"/>
                </a:lnTo>
                <a:lnTo>
                  <a:pt x="4876615" y="1528191"/>
                </a:lnTo>
                <a:lnTo>
                  <a:pt x="4893592" y="1680438"/>
                </a:lnTo>
                <a:lnTo>
                  <a:pt x="4909729" y="1815541"/>
                </a:lnTo>
                <a:lnTo>
                  <a:pt x="4925025" y="1937613"/>
                </a:lnTo>
                <a:lnTo>
                  <a:pt x="4937800" y="2040483"/>
                </a:lnTo>
                <a:lnTo>
                  <a:pt x="4949902" y="2126894"/>
                </a:lnTo>
                <a:lnTo>
                  <a:pt x="4967216" y="2245538"/>
                </a:lnTo>
                <a:lnTo>
                  <a:pt x="4973099" y="2286000"/>
                </a:lnTo>
                <a:lnTo>
                  <a:pt x="4075210" y="2286000"/>
                </a:lnTo>
                <a:lnTo>
                  <a:pt x="0" y="2286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744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784F3-7D4E-9B18-1986-B537D620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pl-PL" sz="3900" b="1"/>
              <a:t>Kilka ciekawostek o Hiszpanii</a:t>
            </a:r>
          </a:p>
        </p:txBody>
      </p:sp>
      <p:pic>
        <p:nvPicPr>
          <p:cNvPr id="14" name="Obraz 13" descr="Obraz zawierający na wolnym powietrzu, niebo, wybrzeże, plaża&#10;&#10;Opis wygenerowany automatycznie">
            <a:extLst>
              <a:ext uri="{FF2B5EF4-FFF2-40B4-BE49-F238E27FC236}">
                <a16:creationId xmlns:a16="http://schemas.microsoft.com/office/drawing/2014/main" id="{F66BD32D-F084-9D00-6AE6-703E5102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330" r="31968" b="3"/>
          <a:stretch/>
        </p:blipFill>
        <p:spPr>
          <a:xfrm>
            <a:off x="6094363" y="10"/>
            <a:ext cx="3050432" cy="3428989"/>
          </a:xfrm>
          <a:prstGeom prst="rect">
            <a:avLst/>
          </a:prstGeom>
        </p:spPr>
      </p:pic>
      <p:pic>
        <p:nvPicPr>
          <p:cNvPr id="11" name="Obraz 10" descr="Obraz zawierający tekst, mapa, atlas, Czcionka&#10;&#10;Opis wygenerowany automatycznie">
            <a:extLst>
              <a:ext uri="{FF2B5EF4-FFF2-40B4-BE49-F238E27FC236}">
                <a16:creationId xmlns:a16="http://schemas.microsoft.com/office/drawing/2014/main" id="{67280511-A479-76C5-DF30-F50B06B65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19" r="21404" b="-1"/>
          <a:stretch/>
        </p:blipFill>
        <p:spPr>
          <a:xfrm>
            <a:off x="9148019" y="10"/>
            <a:ext cx="3043981" cy="342898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527A868-C36D-409A-8055-802BE2A5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1" name="Content Placeholder 18">
            <a:extLst>
              <a:ext uri="{FF2B5EF4-FFF2-40B4-BE49-F238E27FC236}">
                <a16:creationId xmlns:a16="http://schemas.microsoft.com/office/drawing/2014/main" id="{438BBD63-E202-5FED-5455-2534F4B5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/>
              <a:t>Nazwa Hiszpanii wywodzi się od słowa „</a:t>
            </a:r>
            <a:r>
              <a:rPr lang="pl-PL" err="1"/>
              <a:t>Ispania</a:t>
            </a:r>
            <a:r>
              <a:rPr lang="pl-PL"/>
              <a:t>”, co oznacza „ziemię królików”.</a:t>
            </a:r>
          </a:p>
          <a:p>
            <a:pPr>
              <a:lnSpc>
                <a:spcPct val="90000"/>
              </a:lnSpc>
            </a:pPr>
            <a:r>
              <a:rPr lang="pl-PL"/>
              <a:t>Język hiszpański jest drugim na świecie występującym językiem ojczystym, ponieważ stosowany jest w 44 krajach.</a:t>
            </a:r>
          </a:p>
          <a:p>
            <a:pPr>
              <a:lnSpc>
                <a:spcPct val="90000"/>
              </a:lnSpc>
            </a:pPr>
            <a:r>
              <a:rPr lang="pl-PL"/>
              <a:t>Hiszpanie mają największą liczbę barów ze wszystkich krajów Unii Europejskiej (1 bar na 129 osób)</a:t>
            </a:r>
          </a:p>
          <a:p>
            <a:pPr>
              <a:lnSpc>
                <a:spcPct val="90000"/>
              </a:lnSpc>
            </a:pPr>
            <a:r>
              <a:rPr lang="pl-PL"/>
              <a:t>Hiszpanie wymyślili </a:t>
            </a:r>
            <a:r>
              <a:rPr lang="pl-PL" err="1"/>
              <a:t>mopa</a:t>
            </a:r>
            <a:r>
              <a:rPr lang="pl-PL"/>
              <a:t> i beret.</a:t>
            </a:r>
          </a:p>
          <a:p>
            <a:pPr>
              <a:lnSpc>
                <a:spcPct val="90000"/>
              </a:lnSpc>
            </a:pPr>
            <a:r>
              <a:rPr lang="pl-PL"/>
              <a:t>Gra na loterii jest narodowym hobby tego kraju.</a:t>
            </a:r>
          </a:p>
          <a:p>
            <a:pPr>
              <a:lnSpc>
                <a:spcPct val="90000"/>
              </a:lnSpc>
            </a:pPr>
            <a:r>
              <a:rPr lang="pl-PL"/>
              <a:t>Hiszpanie nie piją herbat, a czarnej w ogóle nie da się kupić w sklepie.</a:t>
            </a:r>
          </a:p>
          <a:p>
            <a:pPr>
              <a:lnSpc>
                <a:spcPct val="90000"/>
              </a:lnSpc>
            </a:pPr>
            <a:endParaRPr lang="pl-PL"/>
          </a:p>
          <a:p>
            <a:pPr marL="0" indent="0">
              <a:lnSpc>
                <a:spcPct val="90000"/>
              </a:lnSpc>
              <a:buNone/>
            </a:pPr>
            <a:endParaRPr lang="pl-PL"/>
          </a:p>
        </p:txBody>
      </p:sp>
      <p:pic>
        <p:nvPicPr>
          <p:cNvPr id="8" name="Obraz 7" descr="Obraz zawierający na wolnym powietrzu, niebo, chmura, budynek&#10;&#10;Opis wygenerowany automatycznie">
            <a:extLst>
              <a:ext uri="{FF2B5EF4-FFF2-40B4-BE49-F238E27FC236}">
                <a16:creationId xmlns:a16="http://schemas.microsoft.com/office/drawing/2014/main" id="{C70C222A-4C03-6C75-9502-A0111A0F0A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8214" r="17914" b="1"/>
          <a:stretch/>
        </p:blipFill>
        <p:spPr>
          <a:xfrm>
            <a:off x="6095976" y="3429000"/>
            <a:ext cx="3047205" cy="3429000"/>
          </a:xfrm>
          <a:prstGeom prst="rect">
            <a:avLst/>
          </a:prstGeom>
        </p:spPr>
      </p:pic>
      <p:pic>
        <p:nvPicPr>
          <p:cNvPr id="5" name="Symbol zastępczy zawartości 4" descr="Obraz zawierający flaga, niebo, słup, na wolnym powietrzu&#10;&#10;Opis wygenerowany automatycznie">
            <a:extLst>
              <a:ext uri="{FF2B5EF4-FFF2-40B4-BE49-F238E27FC236}">
                <a16:creationId xmlns:a16="http://schemas.microsoft.com/office/drawing/2014/main" id="{B9013B60-FEB2-2EC8-2C32-69958FC4D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3309" r="17328" b="-6"/>
          <a:stretch/>
        </p:blipFill>
        <p:spPr>
          <a:xfrm>
            <a:off x="9144794" y="3429000"/>
            <a:ext cx="3047205" cy="34290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2C0A57-A3E4-45E3-AC10-542BC3EA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317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B1775E-CED3-4FD2-A8C3-DBC5470DD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976" y="3429000"/>
            <a:ext cx="60944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E9A774-E689-768F-CF11-9DB0349CD3F7}"/>
              </a:ext>
            </a:extLst>
          </p:cNvPr>
          <p:cNvSpPr txBox="1"/>
          <p:nvPr/>
        </p:nvSpPr>
        <p:spPr>
          <a:xfrm>
            <a:off x="9864119" y="6657945"/>
            <a:ext cx="232788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10" tooltip="https://www.gosc.pl/doc/8225299.Hiszpania-mlodzi-wyborcy-zwracaja-sie-w-strone-prawi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1D15AC8-DFA6-E353-204F-36AA9636C835}"/>
              </a:ext>
            </a:extLst>
          </p:cNvPr>
          <p:cNvSpPr txBox="1"/>
          <p:nvPr/>
        </p:nvSpPr>
        <p:spPr>
          <a:xfrm>
            <a:off x="6815300" y="6657945"/>
            <a:ext cx="232788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8" tooltip="https://www.gosc.pl/doc/6748549.Hiszpania-Kosciol-katolicki-potwierdzil-kilkaset-przypadk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74D713A-E144-BD73-F064-F3C1F9A03FDF}"/>
              </a:ext>
            </a:extLst>
          </p:cNvPr>
          <p:cNvSpPr txBox="1"/>
          <p:nvPr/>
        </p:nvSpPr>
        <p:spPr>
          <a:xfrm>
            <a:off x="9864120" y="3228944"/>
            <a:ext cx="23278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6" tooltip="https://famvin.org/en/2013/01/03/daughters-of-charity-merge-3-provinces-spa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1FE9C1E-B860-B96D-19B3-7571088ECCF5}"/>
              </a:ext>
            </a:extLst>
          </p:cNvPr>
          <p:cNvSpPr txBox="1"/>
          <p:nvPr/>
        </p:nvSpPr>
        <p:spPr>
          <a:xfrm>
            <a:off x="6675850" y="3228944"/>
            <a:ext cx="24689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s://saabway.blogspot.com/2012/05/mozaikowa-barcelon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6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E43C4-733F-7818-A4F7-852846DF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pl-PL" dirty="0"/>
              <a:t>Podróż</a:t>
            </a:r>
          </a:p>
        </p:txBody>
      </p:sp>
      <p:pic>
        <p:nvPicPr>
          <p:cNvPr id="10" name="Obraz 9" descr="Obraz zawierający transport, statek powietrzny, na wolnym powietrzu, samolot&#10;&#10;Opis wygenerowany automatycznie">
            <a:extLst>
              <a:ext uri="{FF2B5EF4-FFF2-40B4-BE49-F238E27FC236}">
                <a16:creationId xmlns:a16="http://schemas.microsoft.com/office/drawing/2014/main" id="{5B66BAC2-90B7-8F7C-09FD-9A050028A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946" r="3" b="10478"/>
          <a:stretch/>
        </p:blipFill>
        <p:spPr>
          <a:xfrm>
            <a:off x="6103423" y="10"/>
            <a:ext cx="6087038" cy="262385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87B700E-91FC-4893-94A0-333C1140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Content Placeholder 15">
            <a:extLst>
              <a:ext uri="{FF2B5EF4-FFF2-40B4-BE49-F238E27FC236}">
                <a16:creationId xmlns:a16="http://schemas.microsoft.com/office/drawing/2014/main" id="{EDD9594B-D4B2-F84B-7B52-22BAE79F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Za sprawą projektu ERASMUS+, mogliśmy przeżyć niezwykłą przygodę, która zaczęła się wyjazdem z Ostrowi Mazowieckiej w stronę lotniska w Gdańsku. Do słonecznej Malagi zabrał nas samolot linii </a:t>
            </a:r>
            <a:r>
              <a:rPr lang="pl-PL" dirty="0" err="1"/>
              <a:t>Ryanair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Na miejscu czekał na nas już opiekun z </a:t>
            </a:r>
            <a:r>
              <a:rPr lang="pl-PL" dirty="0" err="1"/>
              <a:t>Tribeki</a:t>
            </a:r>
            <a:r>
              <a:rPr lang="pl-PL" dirty="0"/>
              <a:t>, z którym pojechaliśmy autobusem w miejsca Naszego zakwaterowania, aby odpocząć po długiej podróży. </a:t>
            </a:r>
            <a:endParaRPr lang="en-US" dirty="0"/>
          </a:p>
        </p:txBody>
      </p:sp>
      <p:pic>
        <p:nvPicPr>
          <p:cNvPr id="5" name="Symbol zastępczy zawartości 4" descr="Obraz zawierający tekst, Ludzka twarz, człowiek, osoba&#10;&#10;Opis wygenerowany automatycznie">
            <a:extLst>
              <a:ext uri="{FF2B5EF4-FFF2-40B4-BE49-F238E27FC236}">
                <a16:creationId xmlns:a16="http://schemas.microsoft.com/office/drawing/2014/main" id="{5A3BC4DB-C597-6878-7579-DA094D0B1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r="-2" b="10617"/>
          <a:stretch/>
        </p:blipFill>
        <p:spPr>
          <a:xfrm rot="16200000">
            <a:off x="7030106" y="1697644"/>
            <a:ext cx="4233672" cy="608703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28C9A7-EB76-43D0-4BB2-DC91147A9BE5}"/>
              </a:ext>
            </a:extLst>
          </p:cNvPr>
          <p:cNvSpPr txBox="1"/>
          <p:nvPr/>
        </p:nvSpPr>
        <p:spPr>
          <a:xfrm>
            <a:off x="9551598" y="2423812"/>
            <a:ext cx="26388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s://ukraine-nachrichten.de/ryanair-startet-neue-flugstrecke-berlin-sch%C3%B6nefeld-nach-kiew_47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83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5" name="Picture 85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6" name="Oval 87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07" name="Picture 89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8" name="Picture 91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9" name="Rectangle 93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Obraz 4" descr="Obraz zawierający ubrania, osoba, Ludzka twarz, ściana&#10;&#10;Opis wygenerowany automatycznie">
            <a:extLst>
              <a:ext uri="{FF2B5EF4-FFF2-40B4-BE49-F238E27FC236}">
                <a16:creationId xmlns:a16="http://schemas.microsoft.com/office/drawing/2014/main" id="{6B9D4C81-D9F3-FBAC-4505-3A648254A5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r="-3" b="-3"/>
          <a:stretch/>
        </p:blipFill>
        <p:spPr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36" name="Obraz 35" descr="Obraz zawierający ubrania, osoba, Ludzka twarz, książka&#10;&#10;Opis wygenerowany automatycznie">
            <a:extLst>
              <a:ext uri="{FF2B5EF4-FFF2-40B4-BE49-F238E27FC236}">
                <a16:creationId xmlns:a16="http://schemas.microsoft.com/office/drawing/2014/main" id="{98068BDB-625F-77BD-7ADE-E0052EB776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081"/>
          <a:stretch/>
        </p:blipFill>
        <p:spPr>
          <a:xfrm>
            <a:off x="8131987" y="-7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</p:spPr>
      </p:pic>
      <p:sp>
        <p:nvSpPr>
          <p:cNvPr id="1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1" name="Freeform: Shape 9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277F7-10E7-1295-5439-CE460D00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Kilka kadrów z naszych praktyk</a:t>
            </a:r>
          </a:p>
        </p:txBody>
      </p:sp>
      <p:pic>
        <p:nvPicPr>
          <p:cNvPr id="32" name="Symbol zastępczy zawartości 31" descr="Obraz zawierający osoba, ubrania, Ludzka twarz, człowiek&#10;&#10;Opis wygenerowany automatycznie">
            <a:extLst>
              <a:ext uri="{FF2B5EF4-FFF2-40B4-BE49-F238E27FC236}">
                <a16:creationId xmlns:a16="http://schemas.microsoft.com/office/drawing/2014/main" id="{2A9C51F1-C83E-0CE0-BF9F-21EA070D8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584"/>
          <a:stretch/>
        </p:blipFill>
        <p:spPr>
          <a:xfrm>
            <a:off x="4060015" y="10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436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06EA6-1182-98EF-AB65-2EE1ED68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900"/>
              <a:t>Kilka kadrów z naszego pobytu w Maladze</a:t>
            </a:r>
            <a:endParaRPr lang="en-US" sz="2900"/>
          </a:p>
        </p:txBody>
      </p:sp>
      <p:pic>
        <p:nvPicPr>
          <p:cNvPr id="14" name="Obraz 13" descr="Obraz zawierający danie, jedzenie, Kuchnia, zastawa stołowa&#10;&#10;Opis wygenerowany automatycznie">
            <a:extLst>
              <a:ext uri="{FF2B5EF4-FFF2-40B4-BE49-F238E27FC236}">
                <a16:creationId xmlns:a16="http://schemas.microsoft.com/office/drawing/2014/main" id="{F52EDDFA-3CD8-92BD-4C18-BF1AEE88E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r="-4" b="21209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Obraz 6" descr="Obraz zawierający na wolnym powietrzu, ubrania, niebo, osoba&#10;&#10;Opis wygenerowany automatycznie">
            <a:extLst>
              <a:ext uri="{FF2B5EF4-FFF2-40B4-BE49-F238E27FC236}">
                <a16:creationId xmlns:a16="http://schemas.microsoft.com/office/drawing/2014/main" id="{2A85952F-CEBF-243D-5CAF-971481807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 r="-2" b="11134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4" name="Rectangle 41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7" name="Symbol zastępczy zawartości 16" descr="Obraz zawierający na wolnym powietrzu, drzewo, niebo, góra&#10;&#10;Opis wygenerowany automatycznie">
            <a:extLst>
              <a:ext uri="{FF2B5EF4-FFF2-40B4-BE49-F238E27FC236}">
                <a16:creationId xmlns:a16="http://schemas.microsoft.com/office/drawing/2014/main" id="{3FA1367C-A2C1-FC49-9AD4-BF4645609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7" y="1992513"/>
            <a:ext cx="3253267" cy="4337690"/>
          </a:xfrm>
        </p:spPr>
      </p:pic>
      <p:pic>
        <p:nvPicPr>
          <p:cNvPr id="9" name="Obraz 8" descr="Obraz zawierający osoba, na wolnym powietrzu, obuwie, ubrania&#10;&#10;Opis wygenerowany automatycznie">
            <a:extLst>
              <a:ext uri="{FF2B5EF4-FFF2-40B4-BE49-F238E27FC236}">
                <a16:creationId xmlns:a16="http://schemas.microsoft.com/office/drawing/2014/main" id="{33E153D6-A1F3-FED1-9942-4CF0D14934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 r="-4" b="13576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Symbol zastępczy zawartości 4" descr="Obraz zawierający osoba, Ludzka twarz, w pomieszczeniu, ściana&#10;&#10;Opis wygenerowany automatycznie">
            <a:extLst>
              <a:ext uri="{FF2B5EF4-FFF2-40B4-BE49-F238E27FC236}">
                <a16:creationId xmlns:a16="http://schemas.microsoft.com/office/drawing/2014/main" id="{95753D00-28A7-F2B4-3206-0FF272FCE6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r="3" b="12435"/>
          <a:stretch/>
        </p:blipFill>
        <p:spPr>
          <a:xfrm rot="16200000">
            <a:off x="8456751" y="3160850"/>
            <a:ext cx="2766058" cy="3409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góra, drzewo, niebo&#10;&#10;Opis wygenerowany automatycznie">
            <a:extLst>
              <a:ext uri="{FF2B5EF4-FFF2-40B4-BE49-F238E27FC236}">
                <a16:creationId xmlns:a16="http://schemas.microsoft.com/office/drawing/2014/main" id="{D467943B-798F-9A26-49D0-E2700512B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1F5AAD-C551-CC05-F503-5F0EB8E2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l-PL"/>
              <a:t>Transport drogowy w Hiszpanii</a:t>
            </a:r>
            <a:endParaRPr lang="pl-PL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593F7B-BF91-5C2C-A0D9-77F3491B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pl-PL"/>
              <a:t>Hiszpania jest krajem bardzo dobrze rozwiniętym, również pod względem transportu. Pomimo niesprzyjających warunków ukształtowania powierzchni (90% teren wyżynno-górski) ma bardzo dobrze rozwiniętą sieć drogową i kolejową. </a:t>
            </a:r>
          </a:p>
          <a:p>
            <a:r>
              <a:rPr lang="pl-PL"/>
              <a:t>Drogi krajowe, autostrady i trasy szybkiego ruchu liczą łącznie ponad 370 000 km (1. miejsce w Europie pod względem sieci drogowej). Hiszpania ma łącznie 15 621 km autostrad.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806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1000</Words>
  <Application>Microsoft Office PowerPoint</Application>
  <PresentationFormat>Panoramiczny</PresentationFormat>
  <Paragraphs>74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Century Gothic (Nagłówki)</vt:lpstr>
      <vt:lpstr>Lato</vt:lpstr>
      <vt:lpstr>Wingdings 3</vt:lpstr>
      <vt:lpstr>Jon</vt:lpstr>
      <vt:lpstr>Funkcjonowanie firmy transportowej w Hiszpanii</vt:lpstr>
      <vt:lpstr>Program ERASMUS+ stwarza wielu uczniom, w tym Nam, wiele możliwości rozwoju oraz uzupełnienia swojej wiedzy w zakresie kształcenia zawodowego oraz odwiedzania różnych zakątków świata.  To właśnie dzięki projektowi ERASMUS+ mieliśmy okazję do zwiedzenia malowniczej Malagi oraz Marbelli, a także poznania kultury Hiszpanii.</vt:lpstr>
      <vt:lpstr>Tribeka Training Lab </vt:lpstr>
      <vt:lpstr>Kilka słów o Hiszpanii</vt:lpstr>
      <vt:lpstr>Kilka ciekawostek o Hiszpanii</vt:lpstr>
      <vt:lpstr>Podróż</vt:lpstr>
      <vt:lpstr>Kilka kadrów z naszych praktyk</vt:lpstr>
      <vt:lpstr>Kilka kadrów z naszego pobytu w Maladze</vt:lpstr>
      <vt:lpstr>Transport drogowy w Hiszpanii</vt:lpstr>
      <vt:lpstr>Transport kolejowy w Hiszpanii</vt:lpstr>
      <vt:lpstr>Transport lotniczy w Hiszpanii</vt:lpstr>
      <vt:lpstr>Transport morski w Hiszpanii</vt:lpstr>
      <vt:lpstr>Czy Hiszpania to dobry kraj na prowadzenie firmy?</vt:lpstr>
      <vt:lpstr>Rodzaje działalności gospodarczej w Hiszpanii</vt:lpstr>
      <vt:lpstr>Licencje transportowe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Funkcjonowanie firmy transportowej w Hiszpanii</dc:title>
  <dc:creator>Kacper Słowicki</dc:creator>
  <cp:lastModifiedBy>Kacper Słowicki</cp:lastModifiedBy>
  <cp:revision>1</cp:revision>
  <dcterms:created xsi:type="dcterms:W3CDTF">2023-09-24T11:38:37Z</dcterms:created>
  <dcterms:modified xsi:type="dcterms:W3CDTF">2023-10-05T12:42:12Z</dcterms:modified>
</cp:coreProperties>
</file>