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77F73-CCE1-4A20-93CB-36D73435950A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D0CB0-C6B6-4E04-A145-A337CD4FDE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9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1726ED-0B45-5B51-F987-36313FD2C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F3768D0-09A4-B37C-48F1-31C3A1001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52F2CE-9A58-C4D4-EE98-724991DF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A297-2B78-4D32-B84C-D100466FEE51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5D5E79-34E8-9B46-B381-099752E2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13BF8F-93C8-38D6-434F-A164B589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4772-0201-49E2-A852-344704FFE3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42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8F6ECD-E3F2-5440-8299-544D6DDF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FF45AAB-DD0C-07D3-4E33-49CA124A0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720248-DB38-3375-0028-679FCDEF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A297-2B78-4D32-B84C-D100466FEE51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1DF9F0-2C03-A613-F693-E4EBCA5C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ED3B87-95AB-EC15-14CE-715F0147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4772-0201-49E2-A852-344704FFE3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55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FEA3C6E-F9B7-EA99-AEC2-6CDF91CE1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8881090-DABE-1444-6CE3-589C0D111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48F31F-43A0-0720-6477-A120344B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A297-2B78-4D32-B84C-D100466FEE51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E140C1-C78F-36BA-5D6F-17CF82BF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3E1909-D97E-07EA-B949-3363A8A2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4772-0201-49E2-A852-344704FFE3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65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C70B5E-2E7A-81AD-F2EE-5723F7E9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03C292-2BC6-E894-CDA6-9106A6907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93824C-47BF-4E26-BF8E-2271697B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A297-2B78-4D32-B84C-D100466FEE51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AEF355-9258-E9FA-ABAD-3CDBABDB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81078A-2625-4376-C7B8-B9218BCD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4772-0201-49E2-A852-344704FFE3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04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FE3E27-F00C-B7A0-E879-CF8355B44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53EEAC-635D-F1A0-0585-44B6525C6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352722-C636-15B4-7132-7328E922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A297-2B78-4D32-B84C-D100466FEE51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6B2C91-3C5D-2394-0E87-2AC8D40B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E670CD-869A-1A1E-8144-1CF5663F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4772-0201-49E2-A852-344704FFE3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21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0E9914-98D4-97A4-6254-0C204D14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F42F6F-0325-DC6F-C25F-75BB66C54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5B7A61-23C2-0EB2-E3B3-D845EE06B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950A908-C26D-D041-4F64-1E4157E9C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A297-2B78-4D32-B84C-D100466FEE51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00D33A-50EE-4879-1C13-D0A85774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FCA072-2DBE-3137-E675-A1C26A42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4772-0201-49E2-A852-344704FFE3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95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6EC058-5A08-A182-569B-02CF7186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3B01FD-B32D-25BA-5E34-03FD5EC8B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27C0F79-C7FC-6976-4ED1-BDB713A6D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E1D9A46-5DFD-880B-4ECB-0F83C0C00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188ADC-CCB2-F53A-1A5D-9787E7595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32DAC40-0CC2-7D9B-6C0F-EBD26E02A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A297-2B78-4D32-B84C-D100466FEE51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9AC5389-1469-F2D7-E6A8-9915B5C1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AF48AC5-44BB-4366-2141-C1698FFA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4772-0201-49E2-A852-344704FFE3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42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1DECA-C789-B0BE-8756-C46D2B32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9347E66-DA3D-93B6-23E1-F5B3AD91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A297-2B78-4D32-B84C-D100466FEE51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E0E3E15-14F0-1B39-02C7-4999CE4FD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D5F030D-EFCA-C935-2701-B8BBB097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4772-0201-49E2-A852-344704FFE3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80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73EEEF3-0C27-50B0-69D5-F471C2D1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A297-2B78-4D32-B84C-D100466FEE51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9A16C4D-6112-ABB4-F45B-77786400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113FC9-3A45-79A8-A2C3-DDFA7C3B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4772-0201-49E2-A852-344704FFE3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42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7A6D19-C286-049E-69DB-A2150502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74BF4B-2653-228B-F51F-C8C89A195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3265D29-2DFA-D8DA-842F-4F80BB532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6BBA95-60C5-901E-86D5-974999B8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A297-2B78-4D32-B84C-D100466FEE51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8A877B-FE27-32F4-19FB-548E5E55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1D216F-2E6A-F784-4872-7490D615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4772-0201-49E2-A852-344704FFE3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7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777BFF-85A9-C1DA-585B-D8FFA00B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B98DA58-35E4-D97D-97B4-D4F5E7081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0722FF-EF28-0D80-22D8-58E2E72E2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42A6CF-0EED-CECD-AF06-63C3F6F1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A297-2B78-4D32-B84C-D100466FEE51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ACFABF-89E2-B752-DD61-36682B9B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733053-53AA-23BF-5364-FB83A4D6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4772-0201-49E2-A852-344704FFE3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1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C2E0F28-12F3-8E75-BDB9-C0794643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702340-8F5F-13A3-E35A-8A39F2AC6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DDB405-FA6D-7F1D-FACF-C6C0C09AB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A297-2B78-4D32-B84C-D100466FEE51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B1D8DE-0887-9C89-D332-CB761905D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FBFA39-3B9B-EC4C-57B5-0F42F9F4B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64772-0201-49E2-A852-344704FFE3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90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Obraz 12" descr="Obraz zawierający Ludzka twarz, osoba, ubrania, uśmiech">
            <a:extLst>
              <a:ext uri="{FF2B5EF4-FFF2-40B4-BE49-F238E27FC236}">
                <a16:creationId xmlns:a16="http://schemas.microsoft.com/office/drawing/2014/main" id="{4465A7E7-BB7A-A45E-FC13-7B2B94F5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28575"/>
            <a:ext cx="3876675" cy="2887663"/>
          </a:xfrm>
          <a:prstGeom prst="rect">
            <a:avLst/>
          </a:prstGeom>
        </p:spPr>
      </p:pic>
      <p:pic>
        <p:nvPicPr>
          <p:cNvPr id="7" name="Obraz 6" descr="Obraz zawierający ubrania, obuwie, osoba, dżinsy&#10;&#10;Opis wygenerowany automatycznie">
            <a:extLst>
              <a:ext uri="{FF2B5EF4-FFF2-40B4-BE49-F238E27FC236}">
                <a16:creationId xmlns:a16="http://schemas.microsoft.com/office/drawing/2014/main" id="{41D1B720-2139-F766-C393-BCE91DFDD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75" y="28575"/>
            <a:ext cx="2149475" cy="2887663"/>
          </a:xfrm>
          <a:prstGeom prst="rect">
            <a:avLst/>
          </a:prstGeom>
        </p:spPr>
      </p:pic>
      <p:pic>
        <p:nvPicPr>
          <p:cNvPr id="11" name="Obraz 10" descr="Obraz zawierający Ludzka twarz, osoba, ubrania, uśmiech&#10;&#10;Opis wygenerowany automatycznie">
            <a:extLst>
              <a:ext uri="{FF2B5EF4-FFF2-40B4-BE49-F238E27FC236}">
                <a16:creationId xmlns:a16="http://schemas.microsoft.com/office/drawing/2014/main" id="{1E496FEC-72E5-380B-3238-E7F90B137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75" y="28575"/>
            <a:ext cx="2149475" cy="2887663"/>
          </a:xfrm>
          <a:prstGeom prst="rect">
            <a:avLst/>
          </a:prstGeom>
        </p:spPr>
      </p:pic>
      <p:pic>
        <p:nvPicPr>
          <p:cNvPr id="19" name="Obraz 18" descr="Obraz zawierający samolot, Podróże lotnicze, skrzydło, statek powietrzny&#10;&#10;Opis wygenerowany automatycznie">
            <a:extLst>
              <a:ext uri="{FF2B5EF4-FFF2-40B4-BE49-F238E27FC236}">
                <a16:creationId xmlns:a16="http://schemas.microsoft.com/office/drawing/2014/main" id="{E3F84ABB-80E1-ECB0-E944-15447ACA2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63" y="28575"/>
            <a:ext cx="2149475" cy="2887663"/>
          </a:xfrm>
          <a:prstGeom prst="rect">
            <a:avLst/>
          </a:prstGeom>
        </p:spPr>
      </p:pic>
      <p:pic>
        <p:nvPicPr>
          <p:cNvPr id="15" name="Obraz 14" descr="Obraz zawierający ubrania, osoba, dżinsy, uśmiech&#10;&#10;Opis wygenerowany automatycznie">
            <a:extLst>
              <a:ext uri="{FF2B5EF4-FFF2-40B4-BE49-F238E27FC236}">
                <a16:creationId xmlns:a16="http://schemas.microsoft.com/office/drawing/2014/main" id="{6E74C63F-74BD-5996-BC94-487259073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2990850"/>
            <a:ext cx="4095750" cy="3051175"/>
          </a:xfrm>
          <a:prstGeom prst="rect">
            <a:avLst/>
          </a:prstGeom>
        </p:spPr>
      </p:pic>
      <p:pic>
        <p:nvPicPr>
          <p:cNvPr id="9" name="Obraz 8" descr="Obraz zawierający osoba, Ludzka twarz, uśmiech, niebo&#10;&#10;Opis wygenerowany automatycznie">
            <a:extLst>
              <a:ext uri="{FF2B5EF4-FFF2-40B4-BE49-F238E27FC236}">
                <a16:creationId xmlns:a16="http://schemas.microsoft.com/office/drawing/2014/main" id="{30C94DB4-858D-A0AC-0AE1-A841EAE07A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0" y="2990850"/>
            <a:ext cx="2271713" cy="3051175"/>
          </a:xfrm>
          <a:prstGeom prst="rect">
            <a:avLst/>
          </a:prstGeom>
        </p:spPr>
      </p:pic>
      <p:pic>
        <p:nvPicPr>
          <p:cNvPr id="5" name="Obraz 4" descr="Obraz zawierający ubrania, osoba, ściana, w pomieszczeniu&#10;&#10;Opis wygenerowany automatycznie">
            <a:extLst>
              <a:ext uri="{FF2B5EF4-FFF2-40B4-BE49-F238E27FC236}">
                <a16:creationId xmlns:a16="http://schemas.microsoft.com/office/drawing/2014/main" id="{9C8997E3-B848-1E9F-93D1-2A8EE1132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2990850"/>
            <a:ext cx="1684338" cy="3051175"/>
          </a:xfrm>
          <a:prstGeom prst="rect">
            <a:avLst/>
          </a:prstGeom>
        </p:spPr>
      </p:pic>
      <p:pic>
        <p:nvPicPr>
          <p:cNvPr id="17" name="Obraz 16" descr="Obraz zawierający ubrania, osoba, budynek, Ludzka twarz&#10;&#10;Opis wygenerowany automatycznie">
            <a:extLst>
              <a:ext uri="{FF2B5EF4-FFF2-40B4-BE49-F238E27FC236}">
                <a16:creationId xmlns:a16="http://schemas.microsoft.com/office/drawing/2014/main" id="{AAFF8395-3ED8-D31A-E15A-A8A706A2F7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2990850"/>
            <a:ext cx="2274888" cy="305117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25C2581-02A6-9625-49CD-2F3045F80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173" y="630936"/>
            <a:ext cx="7315200" cy="2702018"/>
          </a:xfrm>
          <a:noFill/>
        </p:spPr>
        <p:txBody>
          <a:bodyPr anchor="b">
            <a:normAutofit/>
          </a:bodyPr>
          <a:lstStyle/>
          <a:p>
            <a:r>
              <a:rPr lang="pl-PL" sz="4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MALAGA 2023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FE7E422-5BA7-955E-68EE-92794648F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8174" y="3427487"/>
            <a:ext cx="7315200" cy="2615906"/>
          </a:xfrm>
          <a:noFill/>
        </p:spPr>
        <p:txBody>
          <a:bodyPr anchor="t">
            <a:normAutofit/>
          </a:bodyPr>
          <a:lstStyle/>
          <a:p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0F3877-A880-8E95-5E1B-419B5EEF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Jeśli mimo wszystko nie rozumiesz… </a:t>
            </a:r>
            <a:r>
              <a:rPr lang="pl-PL" dirty="0">
                <a:sym typeface="Wingdings" panose="05000000000000000000" pitchFamily="2" charset="2"/>
              </a:rPr>
              <a:t>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A0AD49-8C1D-5D37-28F3-861DF9E2E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Nasze praktyki w Hiszpanii były również szansą na rozwój językowy. Może to zabrzmi dziwnie, ale miałem okazję rozmawiać po niemiecku dość często. Było fantastycznie, bo uwielbiam ten język i bardzo się cieszyłem, że są ludzie, którzy go rozumieją. No ale dobrze,  </a:t>
            </a:r>
            <a:r>
              <a:rPr lang="pl-PL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pl-P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eszcze trochę informacji po Polsku</a:t>
            </a:r>
            <a:r>
              <a:rPr lang="pl-PL" sz="3600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r>
              <a:rPr lang="pl-P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Paulina, możesz?</a:t>
            </a:r>
            <a:br>
              <a:rPr lang="pl-P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84615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69</Words>
  <Application>Microsoft Office PowerPoint</Application>
  <PresentationFormat>Panoramiczny</PresentationFormat>
  <Paragraphs>3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 Emoji</vt:lpstr>
      <vt:lpstr>Motyw pakietu Office</vt:lpstr>
      <vt:lpstr>MALAGA 2023</vt:lpstr>
      <vt:lpstr>Jeśli mimo wszystko nie rozumiesz…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MALAGA 2023</dc:title>
  <dc:creator>Kacper Słowicki</dc:creator>
  <cp:lastModifiedBy>Kacper Słowicki</cp:lastModifiedBy>
  <cp:revision>1</cp:revision>
  <dcterms:created xsi:type="dcterms:W3CDTF">2023-12-04T18:06:14Z</dcterms:created>
  <dcterms:modified xsi:type="dcterms:W3CDTF">2023-12-04T18:13:48Z</dcterms:modified>
</cp:coreProperties>
</file>